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5"/>
  </p:notesMasterIdLst>
  <p:sldIdLst>
    <p:sldId id="256" r:id="rId2"/>
    <p:sldId id="269" r:id="rId3"/>
    <p:sldId id="270" r:id="rId4"/>
    <p:sldId id="268" r:id="rId5"/>
    <p:sldId id="271" r:id="rId6"/>
    <p:sldId id="272" r:id="rId7"/>
    <p:sldId id="273" r:id="rId8"/>
    <p:sldId id="280" r:id="rId9"/>
    <p:sldId id="281" r:id="rId10"/>
    <p:sldId id="275" r:id="rId11"/>
    <p:sldId id="277" r:id="rId12"/>
    <p:sldId id="282"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84719"/>
  </p:normalViewPr>
  <p:slideViewPr>
    <p:cSldViewPr snapToGrid="0" snapToObjects="1">
      <p:cViewPr varScale="1">
        <p:scale>
          <a:sx n="132" d="100"/>
          <a:sy n="132" d="100"/>
        </p:scale>
        <p:origin x="160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68054-33D5-46A8-B8D2-9DCBD7097920}"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2A30CCE-A397-483C-8489-02A08EAF131B}">
      <dgm:prSet/>
      <dgm:spPr/>
      <dgm:t>
        <a:bodyPr/>
        <a:lstStyle/>
        <a:p>
          <a:pPr>
            <a:defRPr b="1"/>
          </a:pPr>
          <a:r>
            <a:rPr lang="en-US"/>
            <a:t>Onboarding</a:t>
          </a:r>
        </a:p>
      </dgm:t>
    </dgm:pt>
    <dgm:pt modelId="{59354837-212A-4974-92E5-EA56FDA6DFE9}" type="parTrans" cxnId="{22FCB73F-9F9F-4315-BB9E-5FE572271B73}">
      <dgm:prSet/>
      <dgm:spPr/>
      <dgm:t>
        <a:bodyPr/>
        <a:lstStyle/>
        <a:p>
          <a:endParaRPr lang="en-US"/>
        </a:p>
      </dgm:t>
    </dgm:pt>
    <dgm:pt modelId="{3EC2AED0-526D-41A5-8422-8036B7F5EBD9}" type="sibTrans" cxnId="{22FCB73F-9F9F-4315-BB9E-5FE572271B73}">
      <dgm:prSet/>
      <dgm:spPr/>
      <dgm:t>
        <a:bodyPr/>
        <a:lstStyle/>
        <a:p>
          <a:endParaRPr lang="en-US"/>
        </a:p>
      </dgm:t>
    </dgm:pt>
    <dgm:pt modelId="{7F3BB604-C5BA-4C08-9794-7C33153EA4D7}">
      <dgm:prSet/>
      <dgm:spPr/>
      <dgm:t>
        <a:bodyPr/>
        <a:lstStyle/>
        <a:p>
          <a:r>
            <a:rPr lang="en-US" dirty="0"/>
            <a:t>Hours to days before people are productive.</a:t>
          </a:r>
        </a:p>
        <a:p>
          <a:r>
            <a:rPr lang="en-US" dirty="0"/>
            <a:t>Get productive immediately</a:t>
          </a:r>
        </a:p>
      </dgm:t>
    </dgm:pt>
    <dgm:pt modelId="{B4441C81-04B7-43C2-A7F2-46BD44C5E8BD}" type="parTrans" cxnId="{3AE0676A-8BBE-40F6-BE57-AB546BE60C43}">
      <dgm:prSet/>
      <dgm:spPr/>
      <dgm:t>
        <a:bodyPr/>
        <a:lstStyle/>
        <a:p>
          <a:endParaRPr lang="en-US"/>
        </a:p>
      </dgm:t>
    </dgm:pt>
    <dgm:pt modelId="{A9999813-9E98-4441-91ED-803B5F576CFA}" type="sibTrans" cxnId="{3AE0676A-8BBE-40F6-BE57-AB546BE60C43}">
      <dgm:prSet/>
      <dgm:spPr/>
      <dgm:t>
        <a:bodyPr/>
        <a:lstStyle/>
        <a:p>
          <a:endParaRPr lang="en-US"/>
        </a:p>
      </dgm:t>
    </dgm:pt>
    <dgm:pt modelId="{03781A6B-9D90-40F8-BE7D-878F37C27DA4}">
      <dgm:prSet/>
      <dgm:spPr/>
      <dgm:t>
        <a:bodyPr/>
        <a:lstStyle/>
        <a:p>
          <a:pPr>
            <a:defRPr b="1"/>
          </a:pPr>
          <a:r>
            <a:rPr lang="en-US"/>
            <a:t>Environments</a:t>
          </a:r>
        </a:p>
      </dgm:t>
    </dgm:pt>
    <dgm:pt modelId="{8181B1A9-6745-4319-87A9-0472181F8291}" type="parTrans" cxnId="{11384085-41FE-42E2-9A49-0C3386A0F95B}">
      <dgm:prSet/>
      <dgm:spPr/>
      <dgm:t>
        <a:bodyPr/>
        <a:lstStyle/>
        <a:p>
          <a:endParaRPr lang="en-US"/>
        </a:p>
      </dgm:t>
    </dgm:pt>
    <dgm:pt modelId="{C687C918-DA18-4F99-92B3-B37DC15AE8CF}" type="sibTrans" cxnId="{11384085-41FE-42E2-9A49-0C3386A0F95B}">
      <dgm:prSet/>
      <dgm:spPr/>
      <dgm:t>
        <a:bodyPr/>
        <a:lstStyle/>
        <a:p>
          <a:endParaRPr lang="en-US"/>
        </a:p>
      </dgm:t>
    </dgm:pt>
    <dgm:pt modelId="{76F09E25-5959-4998-889B-50E5697E1B24}">
      <dgm:prSet/>
      <dgm:spPr/>
      <dgm:t>
        <a:bodyPr/>
        <a:lstStyle/>
        <a:p>
          <a:r>
            <a:rPr lang="en-US" dirty="0"/>
            <a:t>Consistency between local and remote environments.</a:t>
          </a:r>
        </a:p>
        <a:p>
          <a:r>
            <a:rPr lang="en-US" dirty="0"/>
            <a:t>Works on my machine no longer an excuse</a:t>
          </a:r>
        </a:p>
      </dgm:t>
    </dgm:pt>
    <dgm:pt modelId="{54B27254-38D8-483A-A302-C9C52A5E90E0}" type="parTrans" cxnId="{42EB35BC-01E1-4F01-AA17-4986AFBC9F86}">
      <dgm:prSet/>
      <dgm:spPr/>
      <dgm:t>
        <a:bodyPr/>
        <a:lstStyle/>
        <a:p>
          <a:endParaRPr lang="en-US"/>
        </a:p>
      </dgm:t>
    </dgm:pt>
    <dgm:pt modelId="{27544204-2ADF-48DF-A6DD-25AFA74657C4}" type="sibTrans" cxnId="{42EB35BC-01E1-4F01-AA17-4986AFBC9F86}">
      <dgm:prSet/>
      <dgm:spPr/>
      <dgm:t>
        <a:bodyPr/>
        <a:lstStyle/>
        <a:p>
          <a:endParaRPr lang="en-US"/>
        </a:p>
      </dgm:t>
    </dgm:pt>
    <dgm:pt modelId="{47E3C663-203A-4FA1-933F-32591278D5E2}">
      <dgm:prSet/>
      <dgm:spPr/>
      <dgm:t>
        <a:bodyPr/>
        <a:lstStyle/>
        <a:p>
          <a:pPr>
            <a:defRPr b="1"/>
          </a:pPr>
          <a:r>
            <a:rPr lang="en-US"/>
            <a:t>Security</a:t>
          </a:r>
        </a:p>
      </dgm:t>
    </dgm:pt>
    <dgm:pt modelId="{9F0A5051-2B14-4E55-9A57-B4274C4BF319}" type="parTrans" cxnId="{5538ED17-D468-4FB2-B5C5-F15C7D4AB415}">
      <dgm:prSet/>
      <dgm:spPr/>
      <dgm:t>
        <a:bodyPr/>
        <a:lstStyle/>
        <a:p>
          <a:endParaRPr lang="en-US"/>
        </a:p>
      </dgm:t>
    </dgm:pt>
    <dgm:pt modelId="{52FAE13E-A1BB-49E6-836A-06FCB3F49B9C}" type="sibTrans" cxnId="{5538ED17-D468-4FB2-B5C5-F15C7D4AB415}">
      <dgm:prSet/>
      <dgm:spPr/>
      <dgm:t>
        <a:bodyPr/>
        <a:lstStyle/>
        <a:p>
          <a:endParaRPr lang="en-US"/>
        </a:p>
      </dgm:t>
    </dgm:pt>
    <dgm:pt modelId="{40DBCBC9-EB45-4954-876A-9C49E15CA504}">
      <dgm:prSet/>
      <dgm:spPr/>
      <dgm:t>
        <a:bodyPr/>
        <a:lstStyle/>
        <a:p>
          <a:r>
            <a:rPr lang="en-US" dirty="0"/>
            <a:t>Build one container for everyone to use.</a:t>
          </a:r>
        </a:p>
        <a:p>
          <a:r>
            <a:rPr lang="en-US" dirty="0"/>
            <a:t>No reliance on each person to update their local environment</a:t>
          </a:r>
        </a:p>
      </dgm:t>
    </dgm:pt>
    <dgm:pt modelId="{DD232DB4-69BC-4412-9F66-0C73E32E086E}" type="parTrans" cxnId="{BF5F5793-70EF-49B1-B501-C6CD18B02C4B}">
      <dgm:prSet/>
      <dgm:spPr/>
      <dgm:t>
        <a:bodyPr/>
        <a:lstStyle/>
        <a:p>
          <a:endParaRPr lang="en-US"/>
        </a:p>
      </dgm:t>
    </dgm:pt>
    <dgm:pt modelId="{1B666E95-0734-451E-81FC-C124BD4ECB2F}" type="sibTrans" cxnId="{BF5F5793-70EF-49B1-B501-C6CD18B02C4B}">
      <dgm:prSet/>
      <dgm:spPr/>
      <dgm:t>
        <a:bodyPr/>
        <a:lstStyle/>
        <a:p>
          <a:endParaRPr lang="en-US"/>
        </a:p>
      </dgm:t>
    </dgm:pt>
    <dgm:pt modelId="{35028DC9-273A-46F1-AF69-4A4F98599867}" type="pres">
      <dgm:prSet presAssocID="{0F468054-33D5-46A8-B8D2-9DCBD7097920}" presName="root" presStyleCnt="0">
        <dgm:presLayoutVars>
          <dgm:dir/>
          <dgm:resizeHandles val="exact"/>
        </dgm:presLayoutVars>
      </dgm:prSet>
      <dgm:spPr/>
    </dgm:pt>
    <dgm:pt modelId="{B360A765-4A5A-4018-B4ED-FE8346358D89}" type="pres">
      <dgm:prSet presAssocID="{02A30CCE-A397-483C-8489-02A08EAF131B}" presName="compNode" presStyleCnt="0"/>
      <dgm:spPr/>
    </dgm:pt>
    <dgm:pt modelId="{0E64985C-51C3-4188-8006-EFE0998CA625}" type="pres">
      <dgm:prSet presAssocID="{02A30CCE-A397-483C-8489-02A08EAF13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5EAC5256-4E54-458C-AEB3-68D09A686FB3}" type="pres">
      <dgm:prSet presAssocID="{02A30CCE-A397-483C-8489-02A08EAF131B}" presName="iconSpace" presStyleCnt="0"/>
      <dgm:spPr/>
    </dgm:pt>
    <dgm:pt modelId="{CBA8F497-503A-4F47-ADF7-7E8B6B024050}" type="pres">
      <dgm:prSet presAssocID="{02A30CCE-A397-483C-8489-02A08EAF131B}" presName="parTx" presStyleLbl="revTx" presStyleIdx="0" presStyleCnt="6">
        <dgm:presLayoutVars>
          <dgm:chMax val="0"/>
          <dgm:chPref val="0"/>
        </dgm:presLayoutVars>
      </dgm:prSet>
      <dgm:spPr/>
    </dgm:pt>
    <dgm:pt modelId="{A544F710-221D-4A78-BAEF-67BD46B72891}" type="pres">
      <dgm:prSet presAssocID="{02A30CCE-A397-483C-8489-02A08EAF131B}" presName="txSpace" presStyleCnt="0"/>
      <dgm:spPr/>
    </dgm:pt>
    <dgm:pt modelId="{3DCBB16B-108B-4EA9-BBE4-AA29D2919FBD}" type="pres">
      <dgm:prSet presAssocID="{02A30CCE-A397-483C-8489-02A08EAF131B}" presName="desTx" presStyleLbl="revTx" presStyleIdx="1" presStyleCnt="6">
        <dgm:presLayoutVars/>
      </dgm:prSet>
      <dgm:spPr/>
    </dgm:pt>
    <dgm:pt modelId="{D35F7C96-1FAC-496F-91B4-491E3C8D028B}" type="pres">
      <dgm:prSet presAssocID="{3EC2AED0-526D-41A5-8422-8036B7F5EBD9}" presName="sibTrans" presStyleCnt="0"/>
      <dgm:spPr/>
    </dgm:pt>
    <dgm:pt modelId="{A51A245F-BF7E-47C4-AF96-2949E90B9176}" type="pres">
      <dgm:prSet presAssocID="{03781A6B-9D90-40F8-BE7D-878F37C27DA4}" presName="compNode" presStyleCnt="0"/>
      <dgm:spPr/>
    </dgm:pt>
    <dgm:pt modelId="{44415895-F6C6-4D98-A5A7-D5734B94740A}" type="pres">
      <dgm:prSet presAssocID="{03781A6B-9D90-40F8-BE7D-878F37C27D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F71C37CF-BEA2-4E80-8866-D117E0080CAE}" type="pres">
      <dgm:prSet presAssocID="{03781A6B-9D90-40F8-BE7D-878F37C27DA4}" presName="iconSpace" presStyleCnt="0"/>
      <dgm:spPr/>
    </dgm:pt>
    <dgm:pt modelId="{121393E3-ACD9-4B11-8E21-4177CDE8543C}" type="pres">
      <dgm:prSet presAssocID="{03781A6B-9D90-40F8-BE7D-878F37C27DA4}" presName="parTx" presStyleLbl="revTx" presStyleIdx="2" presStyleCnt="6">
        <dgm:presLayoutVars>
          <dgm:chMax val="0"/>
          <dgm:chPref val="0"/>
        </dgm:presLayoutVars>
      </dgm:prSet>
      <dgm:spPr/>
    </dgm:pt>
    <dgm:pt modelId="{F8E6BB30-9EB3-48DA-811B-86292495FA69}" type="pres">
      <dgm:prSet presAssocID="{03781A6B-9D90-40F8-BE7D-878F37C27DA4}" presName="txSpace" presStyleCnt="0"/>
      <dgm:spPr/>
    </dgm:pt>
    <dgm:pt modelId="{BBB7CC27-6DB2-4797-8C54-F0B2A917C6E8}" type="pres">
      <dgm:prSet presAssocID="{03781A6B-9D90-40F8-BE7D-878F37C27DA4}" presName="desTx" presStyleLbl="revTx" presStyleIdx="3" presStyleCnt="6">
        <dgm:presLayoutVars/>
      </dgm:prSet>
      <dgm:spPr/>
    </dgm:pt>
    <dgm:pt modelId="{040E4CBD-B8A7-4110-9A3A-DBEEED000F99}" type="pres">
      <dgm:prSet presAssocID="{C687C918-DA18-4F99-92B3-B37DC15AE8CF}" presName="sibTrans" presStyleCnt="0"/>
      <dgm:spPr/>
    </dgm:pt>
    <dgm:pt modelId="{AB175258-1C8F-49C2-9825-F19D753FA113}" type="pres">
      <dgm:prSet presAssocID="{47E3C663-203A-4FA1-933F-32591278D5E2}" presName="compNode" presStyleCnt="0"/>
      <dgm:spPr/>
    </dgm:pt>
    <dgm:pt modelId="{B9DB55D0-B2A0-4F78-9BB7-93CB2A13E500}" type="pres">
      <dgm:prSet presAssocID="{47E3C663-203A-4FA1-933F-32591278D5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BF0B64E6-C889-439D-B7D6-249A188C3A2C}" type="pres">
      <dgm:prSet presAssocID="{47E3C663-203A-4FA1-933F-32591278D5E2}" presName="iconSpace" presStyleCnt="0"/>
      <dgm:spPr/>
    </dgm:pt>
    <dgm:pt modelId="{33B8085E-4777-45BC-8B8F-9B767D5F6DA3}" type="pres">
      <dgm:prSet presAssocID="{47E3C663-203A-4FA1-933F-32591278D5E2}" presName="parTx" presStyleLbl="revTx" presStyleIdx="4" presStyleCnt="6">
        <dgm:presLayoutVars>
          <dgm:chMax val="0"/>
          <dgm:chPref val="0"/>
        </dgm:presLayoutVars>
      </dgm:prSet>
      <dgm:spPr/>
    </dgm:pt>
    <dgm:pt modelId="{46049DBD-897A-4907-ABB1-8DEF0C81D1FF}" type="pres">
      <dgm:prSet presAssocID="{47E3C663-203A-4FA1-933F-32591278D5E2}" presName="txSpace" presStyleCnt="0"/>
      <dgm:spPr/>
    </dgm:pt>
    <dgm:pt modelId="{FC19737A-F472-4769-818E-F1653A347371}" type="pres">
      <dgm:prSet presAssocID="{47E3C663-203A-4FA1-933F-32591278D5E2}" presName="desTx" presStyleLbl="revTx" presStyleIdx="5" presStyleCnt="6">
        <dgm:presLayoutVars/>
      </dgm:prSet>
      <dgm:spPr/>
    </dgm:pt>
  </dgm:ptLst>
  <dgm:cxnLst>
    <dgm:cxn modelId="{5B310312-DCA0-9649-9096-FA58BF1DC690}" type="presOf" srcId="{76F09E25-5959-4998-889B-50E5697E1B24}" destId="{BBB7CC27-6DB2-4797-8C54-F0B2A917C6E8}" srcOrd="0" destOrd="0" presId="urn:microsoft.com/office/officeart/2018/5/layout/CenteredIconLabelDescriptionList"/>
    <dgm:cxn modelId="{5538ED17-D468-4FB2-B5C5-F15C7D4AB415}" srcId="{0F468054-33D5-46A8-B8D2-9DCBD7097920}" destId="{47E3C663-203A-4FA1-933F-32591278D5E2}" srcOrd="2" destOrd="0" parTransId="{9F0A5051-2B14-4E55-9A57-B4274C4BF319}" sibTransId="{52FAE13E-A1BB-49E6-836A-06FCB3F49B9C}"/>
    <dgm:cxn modelId="{22FCB73F-9F9F-4315-BB9E-5FE572271B73}" srcId="{0F468054-33D5-46A8-B8D2-9DCBD7097920}" destId="{02A30CCE-A397-483C-8489-02A08EAF131B}" srcOrd="0" destOrd="0" parTransId="{59354837-212A-4974-92E5-EA56FDA6DFE9}" sibTransId="{3EC2AED0-526D-41A5-8422-8036B7F5EBD9}"/>
    <dgm:cxn modelId="{8EC4F745-6EF9-CE4B-AB54-90E73E1F121F}" type="presOf" srcId="{40DBCBC9-EB45-4954-876A-9C49E15CA504}" destId="{FC19737A-F472-4769-818E-F1653A347371}" srcOrd="0" destOrd="0" presId="urn:microsoft.com/office/officeart/2018/5/layout/CenteredIconLabelDescriptionList"/>
    <dgm:cxn modelId="{76A2785B-274B-974D-A350-98C9B0B3EECA}" type="presOf" srcId="{7F3BB604-C5BA-4C08-9794-7C33153EA4D7}" destId="{3DCBB16B-108B-4EA9-BBE4-AA29D2919FBD}" srcOrd="0" destOrd="0" presId="urn:microsoft.com/office/officeart/2018/5/layout/CenteredIconLabelDescriptionList"/>
    <dgm:cxn modelId="{3AE0676A-8BBE-40F6-BE57-AB546BE60C43}" srcId="{02A30CCE-A397-483C-8489-02A08EAF131B}" destId="{7F3BB604-C5BA-4C08-9794-7C33153EA4D7}" srcOrd="0" destOrd="0" parTransId="{B4441C81-04B7-43C2-A7F2-46BD44C5E8BD}" sibTransId="{A9999813-9E98-4441-91ED-803B5F576CFA}"/>
    <dgm:cxn modelId="{11384085-41FE-42E2-9A49-0C3386A0F95B}" srcId="{0F468054-33D5-46A8-B8D2-9DCBD7097920}" destId="{03781A6B-9D90-40F8-BE7D-878F37C27DA4}" srcOrd="1" destOrd="0" parTransId="{8181B1A9-6745-4319-87A9-0472181F8291}" sibTransId="{C687C918-DA18-4F99-92B3-B37DC15AE8CF}"/>
    <dgm:cxn modelId="{BF5F5793-70EF-49B1-B501-C6CD18B02C4B}" srcId="{47E3C663-203A-4FA1-933F-32591278D5E2}" destId="{40DBCBC9-EB45-4954-876A-9C49E15CA504}" srcOrd="0" destOrd="0" parTransId="{DD232DB4-69BC-4412-9F66-0C73E32E086E}" sibTransId="{1B666E95-0734-451E-81FC-C124BD4ECB2F}"/>
    <dgm:cxn modelId="{9F2DBFBB-2E91-A14F-B116-0724B4A7C7FB}" type="presOf" srcId="{47E3C663-203A-4FA1-933F-32591278D5E2}" destId="{33B8085E-4777-45BC-8B8F-9B767D5F6DA3}" srcOrd="0" destOrd="0" presId="urn:microsoft.com/office/officeart/2018/5/layout/CenteredIconLabelDescriptionList"/>
    <dgm:cxn modelId="{42EB35BC-01E1-4F01-AA17-4986AFBC9F86}" srcId="{03781A6B-9D90-40F8-BE7D-878F37C27DA4}" destId="{76F09E25-5959-4998-889B-50E5697E1B24}" srcOrd="0" destOrd="0" parTransId="{54B27254-38D8-483A-A302-C9C52A5E90E0}" sibTransId="{27544204-2ADF-48DF-A6DD-25AFA74657C4}"/>
    <dgm:cxn modelId="{B3765ACE-94C7-394B-890B-E46F7780E643}" type="presOf" srcId="{0F468054-33D5-46A8-B8D2-9DCBD7097920}" destId="{35028DC9-273A-46F1-AF69-4A4F98599867}" srcOrd="0" destOrd="0" presId="urn:microsoft.com/office/officeart/2018/5/layout/CenteredIconLabelDescriptionList"/>
    <dgm:cxn modelId="{1166A0CF-8AD2-0A46-A457-307D9AC213F1}" type="presOf" srcId="{03781A6B-9D90-40F8-BE7D-878F37C27DA4}" destId="{121393E3-ACD9-4B11-8E21-4177CDE8543C}" srcOrd="0" destOrd="0" presId="urn:microsoft.com/office/officeart/2018/5/layout/CenteredIconLabelDescriptionList"/>
    <dgm:cxn modelId="{F47652FD-541F-1643-B381-F18E5F54DD71}" type="presOf" srcId="{02A30CCE-A397-483C-8489-02A08EAF131B}" destId="{CBA8F497-503A-4F47-ADF7-7E8B6B024050}" srcOrd="0" destOrd="0" presId="urn:microsoft.com/office/officeart/2018/5/layout/CenteredIconLabelDescriptionList"/>
    <dgm:cxn modelId="{122A1A46-D4AF-A840-960D-EDCD7CA0BF7B}" type="presParOf" srcId="{35028DC9-273A-46F1-AF69-4A4F98599867}" destId="{B360A765-4A5A-4018-B4ED-FE8346358D89}" srcOrd="0" destOrd="0" presId="urn:microsoft.com/office/officeart/2018/5/layout/CenteredIconLabelDescriptionList"/>
    <dgm:cxn modelId="{CDF40662-6ECE-6E47-AA57-823039F6E69A}" type="presParOf" srcId="{B360A765-4A5A-4018-B4ED-FE8346358D89}" destId="{0E64985C-51C3-4188-8006-EFE0998CA625}" srcOrd="0" destOrd="0" presId="urn:microsoft.com/office/officeart/2018/5/layout/CenteredIconLabelDescriptionList"/>
    <dgm:cxn modelId="{4D70D8BD-FDD3-BD48-B7FA-64811319023E}" type="presParOf" srcId="{B360A765-4A5A-4018-B4ED-FE8346358D89}" destId="{5EAC5256-4E54-458C-AEB3-68D09A686FB3}" srcOrd="1" destOrd="0" presId="urn:microsoft.com/office/officeart/2018/5/layout/CenteredIconLabelDescriptionList"/>
    <dgm:cxn modelId="{927DB89B-0354-A048-8A79-E13770DBA0FD}" type="presParOf" srcId="{B360A765-4A5A-4018-B4ED-FE8346358D89}" destId="{CBA8F497-503A-4F47-ADF7-7E8B6B024050}" srcOrd="2" destOrd="0" presId="urn:microsoft.com/office/officeart/2018/5/layout/CenteredIconLabelDescriptionList"/>
    <dgm:cxn modelId="{AB0263D2-4901-464D-B265-A7B357635501}" type="presParOf" srcId="{B360A765-4A5A-4018-B4ED-FE8346358D89}" destId="{A544F710-221D-4A78-BAEF-67BD46B72891}" srcOrd="3" destOrd="0" presId="urn:microsoft.com/office/officeart/2018/5/layout/CenteredIconLabelDescriptionList"/>
    <dgm:cxn modelId="{BD050C32-179F-3448-AEA8-05F4FCF85455}" type="presParOf" srcId="{B360A765-4A5A-4018-B4ED-FE8346358D89}" destId="{3DCBB16B-108B-4EA9-BBE4-AA29D2919FBD}" srcOrd="4" destOrd="0" presId="urn:microsoft.com/office/officeart/2018/5/layout/CenteredIconLabelDescriptionList"/>
    <dgm:cxn modelId="{0940F967-16A7-F64D-84F4-876E20F15B55}" type="presParOf" srcId="{35028DC9-273A-46F1-AF69-4A4F98599867}" destId="{D35F7C96-1FAC-496F-91B4-491E3C8D028B}" srcOrd="1" destOrd="0" presId="urn:microsoft.com/office/officeart/2018/5/layout/CenteredIconLabelDescriptionList"/>
    <dgm:cxn modelId="{F6AC5660-6532-8C43-B5CA-B69CCC98D967}" type="presParOf" srcId="{35028DC9-273A-46F1-AF69-4A4F98599867}" destId="{A51A245F-BF7E-47C4-AF96-2949E90B9176}" srcOrd="2" destOrd="0" presId="urn:microsoft.com/office/officeart/2018/5/layout/CenteredIconLabelDescriptionList"/>
    <dgm:cxn modelId="{FA0B6FBC-F6D5-534A-867D-AFD36A8E95C9}" type="presParOf" srcId="{A51A245F-BF7E-47C4-AF96-2949E90B9176}" destId="{44415895-F6C6-4D98-A5A7-D5734B94740A}" srcOrd="0" destOrd="0" presId="urn:microsoft.com/office/officeart/2018/5/layout/CenteredIconLabelDescriptionList"/>
    <dgm:cxn modelId="{BF64CF13-7EC3-C44F-85A1-90DF666B7CB2}" type="presParOf" srcId="{A51A245F-BF7E-47C4-AF96-2949E90B9176}" destId="{F71C37CF-BEA2-4E80-8866-D117E0080CAE}" srcOrd="1" destOrd="0" presId="urn:microsoft.com/office/officeart/2018/5/layout/CenteredIconLabelDescriptionList"/>
    <dgm:cxn modelId="{5C2ED582-CC5B-D64A-AE59-751E44B3DC8E}" type="presParOf" srcId="{A51A245F-BF7E-47C4-AF96-2949E90B9176}" destId="{121393E3-ACD9-4B11-8E21-4177CDE8543C}" srcOrd="2" destOrd="0" presId="urn:microsoft.com/office/officeart/2018/5/layout/CenteredIconLabelDescriptionList"/>
    <dgm:cxn modelId="{647FC1D5-03A9-1648-9105-177988E70101}" type="presParOf" srcId="{A51A245F-BF7E-47C4-AF96-2949E90B9176}" destId="{F8E6BB30-9EB3-48DA-811B-86292495FA69}" srcOrd="3" destOrd="0" presId="urn:microsoft.com/office/officeart/2018/5/layout/CenteredIconLabelDescriptionList"/>
    <dgm:cxn modelId="{F52A400E-A333-8145-9F58-F4B40888E0E2}" type="presParOf" srcId="{A51A245F-BF7E-47C4-AF96-2949E90B9176}" destId="{BBB7CC27-6DB2-4797-8C54-F0B2A917C6E8}" srcOrd="4" destOrd="0" presId="urn:microsoft.com/office/officeart/2018/5/layout/CenteredIconLabelDescriptionList"/>
    <dgm:cxn modelId="{63D449D5-8915-F24F-B1E1-268134692AB3}" type="presParOf" srcId="{35028DC9-273A-46F1-AF69-4A4F98599867}" destId="{040E4CBD-B8A7-4110-9A3A-DBEEED000F99}" srcOrd="3" destOrd="0" presId="urn:microsoft.com/office/officeart/2018/5/layout/CenteredIconLabelDescriptionList"/>
    <dgm:cxn modelId="{08385309-DD42-7044-85A2-5229CAF5B1C1}" type="presParOf" srcId="{35028DC9-273A-46F1-AF69-4A4F98599867}" destId="{AB175258-1C8F-49C2-9825-F19D753FA113}" srcOrd="4" destOrd="0" presId="urn:microsoft.com/office/officeart/2018/5/layout/CenteredIconLabelDescriptionList"/>
    <dgm:cxn modelId="{867A8FF2-E06A-344C-96A6-44CCC8FBF77A}" type="presParOf" srcId="{AB175258-1C8F-49C2-9825-F19D753FA113}" destId="{B9DB55D0-B2A0-4F78-9BB7-93CB2A13E500}" srcOrd="0" destOrd="0" presId="urn:microsoft.com/office/officeart/2018/5/layout/CenteredIconLabelDescriptionList"/>
    <dgm:cxn modelId="{EDDA77CC-28BF-0E45-93D4-4D1F22210E99}" type="presParOf" srcId="{AB175258-1C8F-49C2-9825-F19D753FA113}" destId="{BF0B64E6-C889-439D-B7D6-249A188C3A2C}" srcOrd="1" destOrd="0" presId="urn:microsoft.com/office/officeart/2018/5/layout/CenteredIconLabelDescriptionList"/>
    <dgm:cxn modelId="{A7DB6B42-755F-574D-BD59-6B54B2A3D0A3}" type="presParOf" srcId="{AB175258-1C8F-49C2-9825-F19D753FA113}" destId="{33B8085E-4777-45BC-8B8F-9B767D5F6DA3}" srcOrd="2" destOrd="0" presId="urn:microsoft.com/office/officeart/2018/5/layout/CenteredIconLabelDescriptionList"/>
    <dgm:cxn modelId="{8BFA5EE0-F940-F847-93C7-C0B2201BA6A5}" type="presParOf" srcId="{AB175258-1C8F-49C2-9825-F19D753FA113}" destId="{46049DBD-897A-4907-ABB1-8DEF0C81D1FF}" srcOrd="3" destOrd="0" presId="urn:microsoft.com/office/officeart/2018/5/layout/CenteredIconLabelDescriptionList"/>
    <dgm:cxn modelId="{5B22D15D-F049-3E42-A469-617EFF454C99}" type="presParOf" srcId="{AB175258-1C8F-49C2-9825-F19D753FA113}" destId="{FC19737A-F472-4769-818E-F1653A34737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427034-C8CE-433F-89E2-74C0597A8C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F9D0329-FFA8-4B8F-929E-1ED56394819E}">
      <dgm:prSet/>
      <dgm:spPr/>
      <dgm:t>
        <a:bodyPr/>
        <a:lstStyle/>
        <a:p>
          <a:r>
            <a:rPr lang="en-US"/>
            <a:t>Virtualisation</a:t>
          </a:r>
        </a:p>
      </dgm:t>
    </dgm:pt>
    <dgm:pt modelId="{AA61C8A1-BDC4-4A82-BEE0-04EA4ABA920F}" type="parTrans" cxnId="{C8F6D3A7-F2CF-4949-B119-90537E948730}">
      <dgm:prSet/>
      <dgm:spPr/>
      <dgm:t>
        <a:bodyPr/>
        <a:lstStyle/>
        <a:p>
          <a:endParaRPr lang="en-US"/>
        </a:p>
      </dgm:t>
    </dgm:pt>
    <dgm:pt modelId="{C63B8647-5B43-4BA2-8ECD-524B30302EE0}" type="sibTrans" cxnId="{C8F6D3A7-F2CF-4949-B119-90537E948730}">
      <dgm:prSet/>
      <dgm:spPr/>
      <dgm:t>
        <a:bodyPr/>
        <a:lstStyle/>
        <a:p>
          <a:endParaRPr lang="en-US"/>
        </a:p>
      </dgm:t>
    </dgm:pt>
    <dgm:pt modelId="{74591F82-2094-4BBA-830D-62BDDD55BB82}">
      <dgm:prSet/>
      <dgm:spPr/>
      <dgm:t>
        <a:bodyPr/>
        <a:lstStyle/>
        <a:p>
          <a:r>
            <a:rPr lang="en-US" dirty="0"/>
            <a:t>Linux</a:t>
          </a:r>
        </a:p>
      </dgm:t>
    </dgm:pt>
    <dgm:pt modelId="{F8297727-2539-41C2-84CB-A87567A5B8A3}" type="parTrans" cxnId="{B89454E9-2790-4E26-8CCF-1A613E76C050}">
      <dgm:prSet/>
      <dgm:spPr/>
      <dgm:t>
        <a:bodyPr/>
        <a:lstStyle/>
        <a:p>
          <a:endParaRPr lang="en-US"/>
        </a:p>
      </dgm:t>
    </dgm:pt>
    <dgm:pt modelId="{56382453-7597-43BE-BAEE-9D8867616FDF}" type="sibTrans" cxnId="{B89454E9-2790-4E26-8CCF-1A613E76C050}">
      <dgm:prSet/>
      <dgm:spPr/>
      <dgm:t>
        <a:bodyPr/>
        <a:lstStyle/>
        <a:p>
          <a:endParaRPr lang="en-US"/>
        </a:p>
      </dgm:t>
    </dgm:pt>
    <dgm:pt modelId="{30CEFC13-1E0C-4484-85B4-91CA127A8C7A}">
      <dgm:prSet/>
      <dgm:spPr/>
      <dgm:t>
        <a:bodyPr/>
        <a:lstStyle/>
        <a:p>
          <a:r>
            <a:rPr lang="en-US" dirty="0"/>
            <a:t>Windows / MacOS</a:t>
          </a:r>
        </a:p>
      </dgm:t>
    </dgm:pt>
    <dgm:pt modelId="{A1363137-A29A-48FC-9CA1-183CF5BCC09F}" type="parTrans" cxnId="{259C84A3-A4CB-4A8E-AD15-288801AA6107}">
      <dgm:prSet/>
      <dgm:spPr/>
      <dgm:t>
        <a:bodyPr/>
        <a:lstStyle/>
        <a:p>
          <a:endParaRPr lang="en-US"/>
        </a:p>
      </dgm:t>
    </dgm:pt>
    <dgm:pt modelId="{1AED3961-5DF5-489C-A439-8A85DB18045A}" type="sibTrans" cxnId="{259C84A3-A4CB-4A8E-AD15-288801AA6107}">
      <dgm:prSet/>
      <dgm:spPr/>
      <dgm:t>
        <a:bodyPr/>
        <a:lstStyle/>
        <a:p>
          <a:endParaRPr lang="en-US"/>
        </a:p>
      </dgm:t>
    </dgm:pt>
    <dgm:pt modelId="{74DCC2F6-8D02-4DB7-BAA4-CE0C21751961}">
      <dgm:prSet/>
      <dgm:spPr/>
      <dgm:t>
        <a:bodyPr/>
        <a:lstStyle/>
        <a:p>
          <a:r>
            <a:rPr lang="en-US"/>
            <a:t>Images</a:t>
          </a:r>
        </a:p>
      </dgm:t>
    </dgm:pt>
    <dgm:pt modelId="{97B4AE44-3D21-4A51-ABB1-7E3B0F07C1A1}" type="parTrans" cxnId="{C9B0BD10-4745-4E2A-8758-5CDF06142AA8}">
      <dgm:prSet/>
      <dgm:spPr/>
      <dgm:t>
        <a:bodyPr/>
        <a:lstStyle/>
        <a:p>
          <a:endParaRPr lang="en-US"/>
        </a:p>
      </dgm:t>
    </dgm:pt>
    <dgm:pt modelId="{1785AEF2-1E0A-47E3-9518-E609537E9647}" type="sibTrans" cxnId="{C9B0BD10-4745-4E2A-8758-5CDF06142AA8}">
      <dgm:prSet/>
      <dgm:spPr/>
      <dgm:t>
        <a:bodyPr/>
        <a:lstStyle/>
        <a:p>
          <a:endParaRPr lang="en-US"/>
        </a:p>
      </dgm:t>
    </dgm:pt>
    <dgm:pt modelId="{4F88D878-E780-4967-8076-CB4B33DAABE3}">
      <dgm:prSet/>
      <dgm:spPr/>
      <dgm:t>
        <a:bodyPr/>
        <a:lstStyle/>
        <a:p>
          <a:r>
            <a:rPr lang="en-US" dirty="0"/>
            <a:t>Code</a:t>
          </a:r>
        </a:p>
      </dgm:t>
    </dgm:pt>
    <dgm:pt modelId="{A7EFAC12-342A-4076-B2B4-4334F4950441}" type="parTrans" cxnId="{3152FEA0-5E88-4C93-9DC7-CE4D1BBE5583}">
      <dgm:prSet/>
      <dgm:spPr/>
      <dgm:t>
        <a:bodyPr/>
        <a:lstStyle/>
        <a:p>
          <a:endParaRPr lang="en-US"/>
        </a:p>
      </dgm:t>
    </dgm:pt>
    <dgm:pt modelId="{6370A44D-B4D7-4AD7-9997-B6E6C2044DB5}" type="sibTrans" cxnId="{3152FEA0-5E88-4C93-9DC7-CE4D1BBE5583}">
      <dgm:prSet/>
      <dgm:spPr/>
      <dgm:t>
        <a:bodyPr/>
        <a:lstStyle/>
        <a:p>
          <a:endParaRPr lang="en-US"/>
        </a:p>
      </dgm:t>
    </dgm:pt>
    <dgm:pt modelId="{74351988-F2A7-4BD5-A587-EC2085981BFB}">
      <dgm:prSet/>
      <dgm:spPr/>
      <dgm:t>
        <a:bodyPr/>
        <a:lstStyle/>
        <a:p>
          <a:r>
            <a:rPr lang="en-US"/>
            <a:t>Registries</a:t>
          </a:r>
        </a:p>
      </dgm:t>
    </dgm:pt>
    <dgm:pt modelId="{7F1415C1-7E68-42DB-93F7-D2A24CEB7713}" type="parTrans" cxnId="{E2B5593D-CB9A-41D9-9EB9-9534CFDDF5F2}">
      <dgm:prSet/>
      <dgm:spPr/>
      <dgm:t>
        <a:bodyPr/>
        <a:lstStyle/>
        <a:p>
          <a:endParaRPr lang="en-US"/>
        </a:p>
      </dgm:t>
    </dgm:pt>
    <dgm:pt modelId="{37EA3009-D502-4F71-B8C9-A3963B7E75DC}" type="sibTrans" cxnId="{E2B5593D-CB9A-41D9-9EB9-9534CFDDF5F2}">
      <dgm:prSet/>
      <dgm:spPr/>
      <dgm:t>
        <a:bodyPr/>
        <a:lstStyle/>
        <a:p>
          <a:endParaRPr lang="en-US"/>
        </a:p>
      </dgm:t>
    </dgm:pt>
    <dgm:pt modelId="{36326B09-9777-4007-8509-697A82B87202}">
      <dgm:prSet/>
      <dgm:spPr/>
      <dgm:t>
        <a:bodyPr/>
        <a:lstStyle/>
        <a:p>
          <a:r>
            <a:rPr lang="en-US" dirty="0"/>
            <a:t>Where images are stored</a:t>
          </a:r>
        </a:p>
      </dgm:t>
    </dgm:pt>
    <dgm:pt modelId="{93236E6C-7F18-43AD-86C9-0D001C9EBFCF}" type="parTrans" cxnId="{560A6D46-C8C1-49FA-9DC3-B12DF20B276F}">
      <dgm:prSet/>
      <dgm:spPr/>
      <dgm:t>
        <a:bodyPr/>
        <a:lstStyle/>
        <a:p>
          <a:endParaRPr lang="en-US"/>
        </a:p>
      </dgm:t>
    </dgm:pt>
    <dgm:pt modelId="{E1D09B6E-8ED9-44D3-92C7-B7657CBA84E9}" type="sibTrans" cxnId="{560A6D46-C8C1-49FA-9DC3-B12DF20B276F}">
      <dgm:prSet/>
      <dgm:spPr/>
      <dgm:t>
        <a:bodyPr/>
        <a:lstStyle/>
        <a:p>
          <a:endParaRPr lang="en-US"/>
        </a:p>
      </dgm:t>
    </dgm:pt>
    <dgm:pt modelId="{31C9458E-F21C-BD45-BB33-4DF8CF0DF2E3}">
      <dgm:prSet/>
      <dgm:spPr/>
      <dgm:t>
        <a:bodyPr/>
        <a:lstStyle/>
        <a:p>
          <a:r>
            <a:rPr lang="en-US" dirty="0"/>
            <a:t>VM Virtualisation</a:t>
          </a:r>
        </a:p>
      </dgm:t>
    </dgm:pt>
    <dgm:pt modelId="{36F9E7CE-1EB8-074A-B7BB-2C735745F261}" type="parTrans" cxnId="{629F05D9-68ED-9540-BB03-AF87E9D65048}">
      <dgm:prSet/>
      <dgm:spPr/>
      <dgm:t>
        <a:bodyPr/>
        <a:lstStyle/>
        <a:p>
          <a:endParaRPr lang="en-GB"/>
        </a:p>
      </dgm:t>
    </dgm:pt>
    <dgm:pt modelId="{D7AA969C-D106-844A-9A4B-4369FDC1BE92}" type="sibTrans" cxnId="{629F05D9-68ED-9540-BB03-AF87E9D65048}">
      <dgm:prSet/>
      <dgm:spPr/>
      <dgm:t>
        <a:bodyPr/>
        <a:lstStyle/>
        <a:p>
          <a:endParaRPr lang="en-GB"/>
        </a:p>
      </dgm:t>
    </dgm:pt>
    <dgm:pt modelId="{45B76741-13F7-4743-985E-B87D74ACAA35}">
      <dgm:prSet/>
      <dgm:spPr/>
      <dgm:t>
        <a:bodyPr/>
        <a:lstStyle/>
        <a:p>
          <a:r>
            <a:rPr lang="en-US" dirty="0"/>
            <a:t>Process Virtualisation</a:t>
          </a:r>
        </a:p>
      </dgm:t>
    </dgm:pt>
    <dgm:pt modelId="{E24DE5DE-B590-FE4E-A2F8-0FEFF546EBB0}" type="parTrans" cxnId="{2AA46EDC-9DD2-304B-BB5F-2A709039D200}">
      <dgm:prSet/>
      <dgm:spPr/>
      <dgm:t>
        <a:bodyPr/>
        <a:lstStyle/>
        <a:p>
          <a:endParaRPr lang="en-GB"/>
        </a:p>
      </dgm:t>
    </dgm:pt>
    <dgm:pt modelId="{803E14AC-F1E1-3548-89B7-DD9B86E1171D}" type="sibTrans" cxnId="{2AA46EDC-9DD2-304B-BB5F-2A709039D200}">
      <dgm:prSet/>
      <dgm:spPr/>
      <dgm:t>
        <a:bodyPr/>
        <a:lstStyle/>
        <a:p>
          <a:endParaRPr lang="en-GB"/>
        </a:p>
      </dgm:t>
    </dgm:pt>
    <dgm:pt modelId="{EE8AF51D-2102-954A-9451-2882B78C756E}">
      <dgm:prSet/>
      <dgm:spPr/>
      <dgm:t>
        <a:bodyPr/>
        <a:lstStyle/>
        <a:p>
          <a:r>
            <a:rPr lang="en-US" dirty="0"/>
            <a:t>Runtimes</a:t>
          </a:r>
        </a:p>
      </dgm:t>
    </dgm:pt>
    <dgm:pt modelId="{EB9167BB-7951-F749-A63F-1416CAAC49CC}" type="parTrans" cxnId="{141D00D3-F987-5C4C-9AB0-44999892345F}">
      <dgm:prSet/>
      <dgm:spPr/>
      <dgm:t>
        <a:bodyPr/>
        <a:lstStyle/>
        <a:p>
          <a:endParaRPr lang="en-GB"/>
        </a:p>
      </dgm:t>
    </dgm:pt>
    <dgm:pt modelId="{B8A25A9E-FBFB-5744-9400-26D2DEF9914D}" type="sibTrans" cxnId="{141D00D3-F987-5C4C-9AB0-44999892345F}">
      <dgm:prSet/>
      <dgm:spPr/>
      <dgm:t>
        <a:bodyPr/>
        <a:lstStyle/>
        <a:p>
          <a:endParaRPr lang="en-GB"/>
        </a:p>
      </dgm:t>
    </dgm:pt>
    <dgm:pt modelId="{E8A93C99-ED2B-5E40-A87B-1AB47A89B03C}">
      <dgm:prSet/>
      <dgm:spPr/>
      <dgm:t>
        <a:bodyPr/>
        <a:lstStyle/>
        <a:p>
          <a:r>
            <a:rPr lang="en-US" dirty="0"/>
            <a:t>Libraries</a:t>
          </a:r>
        </a:p>
      </dgm:t>
    </dgm:pt>
    <dgm:pt modelId="{672EDDBF-8B96-DA44-8930-043A59BE601F}" type="parTrans" cxnId="{9315C951-0B83-E94F-8841-A6F24ECBEFB3}">
      <dgm:prSet/>
      <dgm:spPr/>
      <dgm:t>
        <a:bodyPr/>
        <a:lstStyle/>
        <a:p>
          <a:endParaRPr lang="en-GB"/>
        </a:p>
      </dgm:t>
    </dgm:pt>
    <dgm:pt modelId="{CC04B366-24E9-F346-932D-C32BDC09DB97}" type="sibTrans" cxnId="{9315C951-0B83-E94F-8841-A6F24ECBEFB3}">
      <dgm:prSet/>
      <dgm:spPr/>
      <dgm:t>
        <a:bodyPr/>
        <a:lstStyle/>
        <a:p>
          <a:endParaRPr lang="en-GB"/>
        </a:p>
      </dgm:t>
    </dgm:pt>
    <dgm:pt modelId="{575AEE11-AF45-8F45-91CD-C5A6D882B9DF}">
      <dgm:prSet/>
      <dgm:spPr/>
      <dgm:t>
        <a:bodyPr/>
        <a:lstStyle/>
        <a:p>
          <a:r>
            <a:rPr lang="en-US" dirty="0"/>
            <a:t>Docker Hub</a:t>
          </a:r>
        </a:p>
      </dgm:t>
    </dgm:pt>
    <dgm:pt modelId="{4097D702-BCDF-824B-9849-85701B9F9E10}" type="parTrans" cxnId="{430D5299-B82D-3041-9AAF-2A267C94BE11}">
      <dgm:prSet/>
      <dgm:spPr/>
    </dgm:pt>
    <dgm:pt modelId="{C5B61B51-5461-D941-883A-89D5B2413594}" type="sibTrans" cxnId="{430D5299-B82D-3041-9AAF-2A267C94BE11}">
      <dgm:prSet/>
      <dgm:spPr/>
    </dgm:pt>
    <dgm:pt modelId="{17BC2A86-5ECA-A24B-B16B-E2F28FF181FC}">
      <dgm:prSet/>
      <dgm:spPr/>
      <dgm:t>
        <a:bodyPr/>
        <a:lstStyle/>
        <a:p>
          <a:r>
            <a:rPr lang="en-US" dirty="0"/>
            <a:t>Azure container Registry</a:t>
          </a:r>
        </a:p>
      </dgm:t>
    </dgm:pt>
    <dgm:pt modelId="{37FB58F3-1FB2-614F-8CEA-9B41A6C7D5F2}" type="parTrans" cxnId="{1F677277-AAEF-E04B-BA52-E535D1E831F1}">
      <dgm:prSet/>
      <dgm:spPr/>
    </dgm:pt>
    <dgm:pt modelId="{4D47B553-E491-214D-8E18-1943E01B81D1}" type="sibTrans" cxnId="{1F677277-AAEF-E04B-BA52-E535D1E831F1}">
      <dgm:prSet/>
      <dgm:spPr/>
    </dgm:pt>
    <dgm:pt modelId="{B6CA0AB1-B5CE-3A45-B289-CD1C37E55EA6}" type="pres">
      <dgm:prSet presAssocID="{E1427034-C8CE-433F-89E2-74C0597A8CB9}" presName="linear" presStyleCnt="0">
        <dgm:presLayoutVars>
          <dgm:animLvl val="lvl"/>
          <dgm:resizeHandles val="exact"/>
        </dgm:presLayoutVars>
      </dgm:prSet>
      <dgm:spPr/>
    </dgm:pt>
    <dgm:pt modelId="{9002604D-6EF1-5F40-9514-0BADCAB129A3}" type="pres">
      <dgm:prSet presAssocID="{5F9D0329-FFA8-4B8F-929E-1ED56394819E}" presName="parentText" presStyleLbl="node1" presStyleIdx="0" presStyleCnt="3">
        <dgm:presLayoutVars>
          <dgm:chMax val="0"/>
          <dgm:bulletEnabled val="1"/>
        </dgm:presLayoutVars>
      </dgm:prSet>
      <dgm:spPr/>
    </dgm:pt>
    <dgm:pt modelId="{952AEB60-E2C0-F346-9C68-149B2C5658AE}" type="pres">
      <dgm:prSet presAssocID="{5F9D0329-FFA8-4B8F-929E-1ED56394819E}" presName="childText" presStyleLbl="revTx" presStyleIdx="0" presStyleCnt="3">
        <dgm:presLayoutVars>
          <dgm:bulletEnabled val="1"/>
        </dgm:presLayoutVars>
      </dgm:prSet>
      <dgm:spPr/>
    </dgm:pt>
    <dgm:pt modelId="{BC385872-6603-2A4F-8C39-0A937ABF937E}" type="pres">
      <dgm:prSet presAssocID="{74DCC2F6-8D02-4DB7-BAA4-CE0C21751961}" presName="parentText" presStyleLbl="node1" presStyleIdx="1" presStyleCnt="3">
        <dgm:presLayoutVars>
          <dgm:chMax val="0"/>
          <dgm:bulletEnabled val="1"/>
        </dgm:presLayoutVars>
      </dgm:prSet>
      <dgm:spPr/>
    </dgm:pt>
    <dgm:pt modelId="{B55CBE82-F8DF-7049-AF6A-B25C3B7260FF}" type="pres">
      <dgm:prSet presAssocID="{74DCC2F6-8D02-4DB7-BAA4-CE0C21751961}" presName="childText" presStyleLbl="revTx" presStyleIdx="1" presStyleCnt="3">
        <dgm:presLayoutVars>
          <dgm:bulletEnabled val="1"/>
        </dgm:presLayoutVars>
      </dgm:prSet>
      <dgm:spPr/>
    </dgm:pt>
    <dgm:pt modelId="{2EA93C4A-5986-4C4E-A4F2-FB3FA7CAFF96}" type="pres">
      <dgm:prSet presAssocID="{74351988-F2A7-4BD5-A587-EC2085981BFB}" presName="parentText" presStyleLbl="node1" presStyleIdx="2" presStyleCnt="3">
        <dgm:presLayoutVars>
          <dgm:chMax val="0"/>
          <dgm:bulletEnabled val="1"/>
        </dgm:presLayoutVars>
      </dgm:prSet>
      <dgm:spPr/>
    </dgm:pt>
    <dgm:pt modelId="{D79C13D9-A76A-5646-8488-E7A855DED485}" type="pres">
      <dgm:prSet presAssocID="{74351988-F2A7-4BD5-A587-EC2085981BFB}" presName="childText" presStyleLbl="revTx" presStyleIdx="2" presStyleCnt="3">
        <dgm:presLayoutVars>
          <dgm:bulletEnabled val="1"/>
        </dgm:presLayoutVars>
      </dgm:prSet>
      <dgm:spPr/>
    </dgm:pt>
  </dgm:ptLst>
  <dgm:cxnLst>
    <dgm:cxn modelId="{8858A50C-0208-284B-AE74-E2D1407D37E6}" type="presOf" srcId="{74351988-F2A7-4BD5-A587-EC2085981BFB}" destId="{2EA93C4A-5986-4C4E-A4F2-FB3FA7CAFF96}" srcOrd="0" destOrd="0" presId="urn:microsoft.com/office/officeart/2005/8/layout/vList2"/>
    <dgm:cxn modelId="{C9B0BD10-4745-4E2A-8758-5CDF06142AA8}" srcId="{E1427034-C8CE-433F-89E2-74C0597A8CB9}" destId="{74DCC2F6-8D02-4DB7-BAA4-CE0C21751961}" srcOrd="1" destOrd="0" parTransId="{97B4AE44-3D21-4A51-ABB1-7E3B0F07C1A1}" sibTransId="{1785AEF2-1E0A-47E3-9518-E609537E9647}"/>
    <dgm:cxn modelId="{48A0FC19-07C7-5D46-81D3-9FFABDAFA3DF}" type="presOf" srcId="{30CEFC13-1E0C-4484-85B4-91CA127A8C7A}" destId="{952AEB60-E2C0-F346-9C68-149B2C5658AE}" srcOrd="0" destOrd="2" presId="urn:microsoft.com/office/officeart/2005/8/layout/vList2"/>
    <dgm:cxn modelId="{3AE36A20-52FE-814D-8F28-708790BC1E85}" type="presOf" srcId="{17BC2A86-5ECA-A24B-B16B-E2F28FF181FC}" destId="{D79C13D9-A76A-5646-8488-E7A855DED485}" srcOrd="0" destOrd="2" presId="urn:microsoft.com/office/officeart/2005/8/layout/vList2"/>
    <dgm:cxn modelId="{3120CC32-C435-3E45-9654-4C9AE4AAE5EC}" type="presOf" srcId="{36326B09-9777-4007-8509-697A82B87202}" destId="{D79C13D9-A76A-5646-8488-E7A855DED485}" srcOrd="0" destOrd="0" presId="urn:microsoft.com/office/officeart/2005/8/layout/vList2"/>
    <dgm:cxn modelId="{99EEC33B-46FB-3441-92FD-6FFB820BFDE9}" type="presOf" srcId="{74DCC2F6-8D02-4DB7-BAA4-CE0C21751961}" destId="{BC385872-6603-2A4F-8C39-0A937ABF937E}" srcOrd="0" destOrd="0" presId="urn:microsoft.com/office/officeart/2005/8/layout/vList2"/>
    <dgm:cxn modelId="{E2B5593D-CB9A-41D9-9EB9-9534CFDDF5F2}" srcId="{E1427034-C8CE-433F-89E2-74C0597A8CB9}" destId="{74351988-F2A7-4BD5-A587-EC2085981BFB}" srcOrd="2" destOrd="0" parTransId="{7F1415C1-7E68-42DB-93F7-D2A24CEB7713}" sibTransId="{37EA3009-D502-4F71-B8C9-A3963B7E75DC}"/>
    <dgm:cxn modelId="{560A6D46-C8C1-49FA-9DC3-B12DF20B276F}" srcId="{74351988-F2A7-4BD5-A587-EC2085981BFB}" destId="{36326B09-9777-4007-8509-697A82B87202}" srcOrd="0" destOrd="0" parTransId="{93236E6C-7F18-43AD-86C9-0D001C9EBFCF}" sibTransId="{E1D09B6E-8ED9-44D3-92C7-B7657CBA84E9}"/>
    <dgm:cxn modelId="{6C9B914D-0F8B-DB48-A8C0-79610FE3B9AA}" type="presOf" srcId="{4F88D878-E780-4967-8076-CB4B33DAABE3}" destId="{B55CBE82-F8DF-7049-AF6A-B25C3B7260FF}" srcOrd="0" destOrd="0" presId="urn:microsoft.com/office/officeart/2005/8/layout/vList2"/>
    <dgm:cxn modelId="{9315C951-0B83-E94F-8841-A6F24ECBEFB3}" srcId="{74DCC2F6-8D02-4DB7-BAA4-CE0C21751961}" destId="{E8A93C99-ED2B-5E40-A87B-1AB47A89B03C}" srcOrd="2" destOrd="0" parTransId="{672EDDBF-8B96-DA44-8930-043A59BE601F}" sibTransId="{CC04B366-24E9-F346-932D-C32BDC09DB97}"/>
    <dgm:cxn modelId="{D8DEFA56-E415-1F47-8B8A-FF468D37AD60}" type="presOf" srcId="{5F9D0329-FFA8-4B8F-929E-1ED56394819E}" destId="{9002604D-6EF1-5F40-9514-0BADCAB129A3}" srcOrd="0" destOrd="0" presId="urn:microsoft.com/office/officeart/2005/8/layout/vList2"/>
    <dgm:cxn modelId="{0B51A45D-B8B5-E744-AE8E-3C17D6E06D7F}" type="presOf" srcId="{E8A93C99-ED2B-5E40-A87B-1AB47A89B03C}" destId="{B55CBE82-F8DF-7049-AF6A-B25C3B7260FF}" srcOrd="0" destOrd="2" presId="urn:microsoft.com/office/officeart/2005/8/layout/vList2"/>
    <dgm:cxn modelId="{BAD7B25E-B606-2A42-88CC-48C252F6EF9A}" type="presOf" srcId="{575AEE11-AF45-8F45-91CD-C5A6D882B9DF}" destId="{D79C13D9-A76A-5646-8488-E7A855DED485}" srcOrd="0" destOrd="1" presId="urn:microsoft.com/office/officeart/2005/8/layout/vList2"/>
    <dgm:cxn modelId="{2D256E69-49A0-844E-8304-04B5837D8F55}" type="presOf" srcId="{EE8AF51D-2102-954A-9451-2882B78C756E}" destId="{B55CBE82-F8DF-7049-AF6A-B25C3B7260FF}" srcOrd="0" destOrd="1" presId="urn:microsoft.com/office/officeart/2005/8/layout/vList2"/>
    <dgm:cxn modelId="{1F677277-AAEF-E04B-BA52-E535D1E831F1}" srcId="{74351988-F2A7-4BD5-A587-EC2085981BFB}" destId="{17BC2A86-5ECA-A24B-B16B-E2F28FF181FC}" srcOrd="2" destOrd="0" parTransId="{37FB58F3-1FB2-614F-8CEA-9B41A6C7D5F2}" sibTransId="{4D47B553-E491-214D-8E18-1943E01B81D1}"/>
    <dgm:cxn modelId="{46BD337A-1A78-B94F-99E6-5038E6FD55AD}" type="presOf" srcId="{E1427034-C8CE-433F-89E2-74C0597A8CB9}" destId="{B6CA0AB1-B5CE-3A45-B289-CD1C37E55EA6}" srcOrd="0" destOrd="0" presId="urn:microsoft.com/office/officeart/2005/8/layout/vList2"/>
    <dgm:cxn modelId="{430D5299-B82D-3041-9AAF-2A267C94BE11}" srcId="{74351988-F2A7-4BD5-A587-EC2085981BFB}" destId="{575AEE11-AF45-8F45-91CD-C5A6D882B9DF}" srcOrd="1" destOrd="0" parTransId="{4097D702-BCDF-824B-9849-85701B9F9E10}" sibTransId="{C5B61B51-5461-D941-883A-89D5B2413594}"/>
    <dgm:cxn modelId="{3152FEA0-5E88-4C93-9DC7-CE4D1BBE5583}" srcId="{74DCC2F6-8D02-4DB7-BAA4-CE0C21751961}" destId="{4F88D878-E780-4967-8076-CB4B33DAABE3}" srcOrd="0" destOrd="0" parTransId="{A7EFAC12-342A-4076-B2B4-4334F4950441}" sibTransId="{6370A44D-B4D7-4AD7-9997-B6E6C2044DB5}"/>
    <dgm:cxn modelId="{259C84A3-A4CB-4A8E-AD15-288801AA6107}" srcId="{5F9D0329-FFA8-4B8F-929E-1ED56394819E}" destId="{30CEFC13-1E0C-4484-85B4-91CA127A8C7A}" srcOrd="1" destOrd="0" parTransId="{A1363137-A29A-48FC-9CA1-183CF5BCC09F}" sibTransId="{1AED3961-5DF5-489C-A439-8A85DB18045A}"/>
    <dgm:cxn modelId="{C8F6D3A7-F2CF-4949-B119-90537E948730}" srcId="{E1427034-C8CE-433F-89E2-74C0597A8CB9}" destId="{5F9D0329-FFA8-4B8F-929E-1ED56394819E}" srcOrd="0" destOrd="0" parTransId="{AA61C8A1-BDC4-4A82-BEE0-04EA4ABA920F}" sibTransId="{C63B8647-5B43-4BA2-8ECD-524B30302EE0}"/>
    <dgm:cxn modelId="{61902CBA-ACD1-5346-930C-A8C15CA61DF1}" type="presOf" srcId="{31C9458E-F21C-BD45-BB33-4DF8CF0DF2E3}" destId="{952AEB60-E2C0-F346-9C68-149B2C5658AE}" srcOrd="0" destOrd="3" presId="urn:microsoft.com/office/officeart/2005/8/layout/vList2"/>
    <dgm:cxn modelId="{141D00D3-F987-5C4C-9AB0-44999892345F}" srcId="{74DCC2F6-8D02-4DB7-BAA4-CE0C21751961}" destId="{EE8AF51D-2102-954A-9451-2882B78C756E}" srcOrd="1" destOrd="0" parTransId="{EB9167BB-7951-F749-A63F-1416CAAC49CC}" sibTransId="{B8A25A9E-FBFB-5744-9400-26D2DEF9914D}"/>
    <dgm:cxn modelId="{629F05D9-68ED-9540-BB03-AF87E9D65048}" srcId="{30CEFC13-1E0C-4484-85B4-91CA127A8C7A}" destId="{31C9458E-F21C-BD45-BB33-4DF8CF0DF2E3}" srcOrd="0" destOrd="0" parTransId="{36F9E7CE-1EB8-074A-B7BB-2C735745F261}" sibTransId="{D7AA969C-D106-844A-9A4B-4369FDC1BE92}"/>
    <dgm:cxn modelId="{2AA46EDC-9DD2-304B-BB5F-2A709039D200}" srcId="{74591F82-2094-4BBA-830D-62BDDD55BB82}" destId="{45B76741-13F7-4743-985E-B87D74ACAA35}" srcOrd="0" destOrd="0" parTransId="{E24DE5DE-B590-FE4E-A2F8-0FEFF546EBB0}" sibTransId="{803E14AC-F1E1-3548-89B7-DD9B86E1171D}"/>
    <dgm:cxn modelId="{095C5FE7-D8CD-FD44-87A4-13FEEF9E7AE7}" type="presOf" srcId="{45B76741-13F7-4743-985E-B87D74ACAA35}" destId="{952AEB60-E2C0-F346-9C68-149B2C5658AE}" srcOrd="0" destOrd="1" presId="urn:microsoft.com/office/officeart/2005/8/layout/vList2"/>
    <dgm:cxn modelId="{B89454E9-2790-4E26-8CCF-1A613E76C050}" srcId="{5F9D0329-FFA8-4B8F-929E-1ED56394819E}" destId="{74591F82-2094-4BBA-830D-62BDDD55BB82}" srcOrd="0" destOrd="0" parTransId="{F8297727-2539-41C2-84CB-A87567A5B8A3}" sibTransId="{56382453-7597-43BE-BAEE-9D8867616FDF}"/>
    <dgm:cxn modelId="{E4664DFD-005C-4549-B629-06E3A1454C4E}" type="presOf" srcId="{74591F82-2094-4BBA-830D-62BDDD55BB82}" destId="{952AEB60-E2C0-F346-9C68-149B2C5658AE}" srcOrd="0" destOrd="0" presId="urn:microsoft.com/office/officeart/2005/8/layout/vList2"/>
    <dgm:cxn modelId="{03F26949-6E55-4743-922F-E3481903B83C}" type="presParOf" srcId="{B6CA0AB1-B5CE-3A45-B289-CD1C37E55EA6}" destId="{9002604D-6EF1-5F40-9514-0BADCAB129A3}" srcOrd="0" destOrd="0" presId="urn:microsoft.com/office/officeart/2005/8/layout/vList2"/>
    <dgm:cxn modelId="{1E7A34E9-CB00-6B4A-9866-1BC7E98BA3EA}" type="presParOf" srcId="{B6CA0AB1-B5CE-3A45-B289-CD1C37E55EA6}" destId="{952AEB60-E2C0-F346-9C68-149B2C5658AE}" srcOrd="1" destOrd="0" presId="urn:microsoft.com/office/officeart/2005/8/layout/vList2"/>
    <dgm:cxn modelId="{7DA0FCD3-B56A-B242-811E-26C4C9D96372}" type="presParOf" srcId="{B6CA0AB1-B5CE-3A45-B289-CD1C37E55EA6}" destId="{BC385872-6603-2A4F-8C39-0A937ABF937E}" srcOrd="2" destOrd="0" presId="urn:microsoft.com/office/officeart/2005/8/layout/vList2"/>
    <dgm:cxn modelId="{37A4F063-32BE-0E47-82A5-F26B0C104DC3}" type="presParOf" srcId="{B6CA0AB1-B5CE-3A45-B289-CD1C37E55EA6}" destId="{B55CBE82-F8DF-7049-AF6A-B25C3B7260FF}" srcOrd="3" destOrd="0" presId="urn:microsoft.com/office/officeart/2005/8/layout/vList2"/>
    <dgm:cxn modelId="{3CF6293B-4B89-7B4D-B5AD-31D55EBE8702}" type="presParOf" srcId="{B6CA0AB1-B5CE-3A45-B289-CD1C37E55EA6}" destId="{2EA93C4A-5986-4C4E-A4F2-FB3FA7CAFF96}" srcOrd="4" destOrd="0" presId="urn:microsoft.com/office/officeart/2005/8/layout/vList2"/>
    <dgm:cxn modelId="{4F68B818-0FD1-CF48-8DC6-45994C378B68}" type="presParOf" srcId="{B6CA0AB1-B5CE-3A45-B289-CD1C37E55EA6}" destId="{D79C13D9-A76A-5646-8488-E7A855DED48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4985C-51C3-4188-8006-EFE0998CA625}">
      <dsp:nvSpPr>
        <dsp:cNvPr id="0" name=""/>
        <dsp:cNvSpPr/>
      </dsp:nvSpPr>
      <dsp:spPr>
        <a:xfrm>
          <a:off x="653462" y="1513789"/>
          <a:ext cx="701367" cy="701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A8F497-503A-4F47-ADF7-7E8B6B024050}">
      <dsp:nvSpPr>
        <dsp:cNvPr id="0" name=""/>
        <dsp:cNvSpPr/>
      </dsp:nvSpPr>
      <dsp:spPr>
        <a:xfrm>
          <a:off x="2192" y="2321672"/>
          <a:ext cx="2003906" cy="30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Onboarding</a:t>
          </a:r>
        </a:p>
      </dsp:txBody>
      <dsp:txXfrm>
        <a:off x="2192" y="2321672"/>
        <a:ext cx="2003906" cy="300585"/>
      </dsp:txXfrm>
    </dsp:sp>
    <dsp:sp modelId="{3DCBB16B-108B-4EA9-BBE4-AA29D2919FBD}">
      <dsp:nvSpPr>
        <dsp:cNvPr id="0" name=""/>
        <dsp:cNvSpPr/>
      </dsp:nvSpPr>
      <dsp:spPr>
        <a:xfrm>
          <a:off x="2192" y="2671800"/>
          <a:ext cx="2003906" cy="1319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Hours to days before people are productive.</a:t>
          </a:r>
        </a:p>
        <a:p>
          <a:pPr marL="0" lvl="0" indent="0" algn="ctr" defTabSz="711200">
            <a:lnSpc>
              <a:spcPct val="90000"/>
            </a:lnSpc>
            <a:spcBef>
              <a:spcPct val="0"/>
            </a:spcBef>
            <a:spcAft>
              <a:spcPct val="35000"/>
            </a:spcAft>
            <a:buNone/>
          </a:pPr>
          <a:r>
            <a:rPr lang="en-US" sz="1600" kern="1200" dirty="0"/>
            <a:t>Get productive immediately</a:t>
          </a:r>
        </a:p>
      </dsp:txBody>
      <dsp:txXfrm>
        <a:off x="2192" y="2671800"/>
        <a:ext cx="2003906" cy="1319098"/>
      </dsp:txXfrm>
    </dsp:sp>
    <dsp:sp modelId="{44415895-F6C6-4D98-A5A7-D5734B94740A}">
      <dsp:nvSpPr>
        <dsp:cNvPr id="0" name=""/>
        <dsp:cNvSpPr/>
      </dsp:nvSpPr>
      <dsp:spPr>
        <a:xfrm>
          <a:off x="3008051" y="1513789"/>
          <a:ext cx="701367" cy="701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393E3-ACD9-4B11-8E21-4177CDE8543C}">
      <dsp:nvSpPr>
        <dsp:cNvPr id="0" name=""/>
        <dsp:cNvSpPr/>
      </dsp:nvSpPr>
      <dsp:spPr>
        <a:xfrm>
          <a:off x="2356782" y="2321672"/>
          <a:ext cx="2003906" cy="30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Environments</a:t>
          </a:r>
        </a:p>
      </dsp:txBody>
      <dsp:txXfrm>
        <a:off x="2356782" y="2321672"/>
        <a:ext cx="2003906" cy="300585"/>
      </dsp:txXfrm>
    </dsp:sp>
    <dsp:sp modelId="{BBB7CC27-6DB2-4797-8C54-F0B2A917C6E8}">
      <dsp:nvSpPr>
        <dsp:cNvPr id="0" name=""/>
        <dsp:cNvSpPr/>
      </dsp:nvSpPr>
      <dsp:spPr>
        <a:xfrm>
          <a:off x="2356782" y="2671800"/>
          <a:ext cx="2003906" cy="1319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Consistency between local and remote environments.</a:t>
          </a:r>
        </a:p>
        <a:p>
          <a:pPr marL="0" lvl="0" indent="0" algn="ctr" defTabSz="711200">
            <a:lnSpc>
              <a:spcPct val="90000"/>
            </a:lnSpc>
            <a:spcBef>
              <a:spcPct val="0"/>
            </a:spcBef>
            <a:spcAft>
              <a:spcPct val="35000"/>
            </a:spcAft>
            <a:buNone/>
          </a:pPr>
          <a:r>
            <a:rPr lang="en-US" sz="1600" kern="1200" dirty="0"/>
            <a:t>Works on my machine no longer an excuse</a:t>
          </a:r>
        </a:p>
      </dsp:txBody>
      <dsp:txXfrm>
        <a:off x="2356782" y="2671800"/>
        <a:ext cx="2003906" cy="1319098"/>
      </dsp:txXfrm>
    </dsp:sp>
    <dsp:sp modelId="{B9DB55D0-B2A0-4F78-9BB7-93CB2A13E500}">
      <dsp:nvSpPr>
        <dsp:cNvPr id="0" name=""/>
        <dsp:cNvSpPr/>
      </dsp:nvSpPr>
      <dsp:spPr>
        <a:xfrm>
          <a:off x="5362641" y="1513789"/>
          <a:ext cx="701367" cy="701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B8085E-4777-45BC-8B8F-9B767D5F6DA3}">
      <dsp:nvSpPr>
        <dsp:cNvPr id="0" name=""/>
        <dsp:cNvSpPr/>
      </dsp:nvSpPr>
      <dsp:spPr>
        <a:xfrm>
          <a:off x="4711372" y="2321672"/>
          <a:ext cx="2003906" cy="300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100" kern="1200"/>
            <a:t>Security</a:t>
          </a:r>
        </a:p>
      </dsp:txBody>
      <dsp:txXfrm>
        <a:off x="4711372" y="2321672"/>
        <a:ext cx="2003906" cy="300585"/>
      </dsp:txXfrm>
    </dsp:sp>
    <dsp:sp modelId="{FC19737A-F472-4769-818E-F1653A347371}">
      <dsp:nvSpPr>
        <dsp:cNvPr id="0" name=""/>
        <dsp:cNvSpPr/>
      </dsp:nvSpPr>
      <dsp:spPr>
        <a:xfrm>
          <a:off x="4711372" y="2671800"/>
          <a:ext cx="2003906" cy="1319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Build one container for everyone to use.</a:t>
          </a:r>
        </a:p>
        <a:p>
          <a:pPr marL="0" lvl="0" indent="0" algn="ctr" defTabSz="711200">
            <a:lnSpc>
              <a:spcPct val="90000"/>
            </a:lnSpc>
            <a:spcBef>
              <a:spcPct val="0"/>
            </a:spcBef>
            <a:spcAft>
              <a:spcPct val="35000"/>
            </a:spcAft>
            <a:buNone/>
          </a:pPr>
          <a:r>
            <a:rPr lang="en-US" sz="1600" kern="1200" dirty="0"/>
            <a:t>No reliance on each person to update their local environment</a:t>
          </a:r>
        </a:p>
      </dsp:txBody>
      <dsp:txXfrm>
        <a:off x="4711372" y="2671800"/>
        <a:ext cx="2003906" cy="1319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2604D-6EF1-5F40-9514-0BADCAB129A3}">
      <dsp:nvSpPr>
        <dsp:cNvPr id="0" name=""/>
        <dsp:cNvSpPr/>
      </dsp:nvSpPr>
      <dsp:spPr>
        <a:xfrm>
          <a:off x="0" y="69657"/>
          <a:ext cx="62716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Virtualisation</a:t>
          </a:r>
        </a:p>
      </dsp:txBody>
      <dsp:txXfrm>
        <a:off x="31613" y="101270"/>
        <a:ext cx="6208435" cy="584369"/>
      </dsp:txXfrm>
    </dsp:sp>
    <dsp:sp modelId="{952AEB60-E2C0-F346-9C68-149B2C5658AE}">
      <dsp:nvSpPr>
        <dsp:cNvPr id="0" name=""/>
        <dsp:cNvSpPr/>
      </dsp:nvSpPr>
      <dsp:spPr>
        <a:xfrm>
          <a:off x="0" y="717252"/>
          <a:ext cx="6271661"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2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Linux</a:t>
          </a:r>
        </a:p>
        <a:p>
          <a:pPr marL="457200" lvl="2" indent="-228600" algn="l" defTabSz="933450">
            <a:lnSpc>
              <a:spcPct val="90000"/>
            </a:lnSpc>
            <a:spcBef>
              <a:spcPct val="0"/>
            </a:spcBef>
            <a:spcAft>
              <a:spcPct val="20000"/>
            </a:spcAft>
            <a:buChar char="•"/>
          </a:pPr>
          <a:r>
            <a:rPr lang="en-US" sz="2100" kern="1200" dirty="0"/>
            <a:t>Process Virtualisation</a:t>
          </a:r>
        </a:p>
        <a:p>
          <a:pPr marL="228600" lvl="1" indent="-228600" algn="l" defTabSz="933450">
            <a:lnSpc>
              <a:spcPct val="90000"/>
            </a:lnSpc>
            <a:spcBef>
              <a:spcPct val="0"/>
            </a:spcBef>
            <a:spcAft>
              <a:spcPct val="20000"/>
            </a:spcAft>
            <a:buChar char="•"/>
          </a:pPr>
          <a:r>
            <a:rPr lang="en-US" sz="2100" kern="1200" dirty="0"/>
            <a:t>Windows / MacOS</a:t>
          </a:r>
        </a:p>
        <a:p>
          <a:pPr marL="457200" lvl="2" indent="-228600" algn="l" defTabSz="933450">
            <a:lnSpc>
              <a:spcPct val="90000"/>
            </a:lnSpc>
            <a:spcBef>
              <a:spcPct val="0"/>
            </a:spcBef>
            <a:spcAft>
              <a:spcPct val="20000"/>
            </a:spcAft>
            <a:buChar char="•"/>
          </a:pPr>
          <a:r>
            <a:rPr lang="en-US" sz="2100" kern="1200" dirty="0"/>
            <a:t>VM Virtualisation</a:t>
          </a:r>
        </a:p>
      </dsp:txBody>
      <dsp:txXfrm>
        <a:off x="0" y="717252"/>
        <a:ext cx="6271661" cy="1453140"/>
      </dsp:txXfrm>
    </dsp:sp>
    <dsp:sp modelId="{BC385872-6603-2A4F-8C39-0A937ABF937E}">
      <dsp:nvSpPr>
        <dsp:cNvPr id="0" name=""/>
        <dsp:cNvSpPr/>
      </dsp:nvSpPr>
      <dsp:spPr>
        <a:xfrm>
          <a:off x="0" y="2170392"/>
          <a:ext cx="62716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Images</a:t>
          </a:r>
        </a:p>
      </dsp:txBody>
      <dsp:txXfrm>
        <a:off x="31613" y="2202005"/>
        <a:ext cx="6208435" cy="584369"/>
      </dsp:txXfrm>
    </dsp:sp>
    <dsp:sp modelId="{B55CBE82-F8DF-7049-AF6A-B25C3B7260FF}">
      <dsp:nvSpPr>
        <dsp:cNvPr id="0" name=""/>
        <dsp:cNvSpPr/>
      </dsp:nvSpPr>
      <dsp:spPr>
        <a:xfrm>
          <a:off x="0" y="2817987"/>
          <a:ext cx="6271661"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2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Code</a:t>
          </a:r>
        </a:p>
        <a:p>
          <a:pPr marL="228600" lvl="1" indent="-228600" algn="l" defTabSz="933450">
            <a:lnSpc>
              <a:spcPct val="90000"/>
            </a:lnSpc>
            <a:spcBef>
              <a:spcPct val="0"/>
            </a:spcBef>
            <a:spcAft>
              <a:spcPct val="20000"/>
            </a:spcAft>
            <a:buChar char="•"/>
          </a:pPr>
          <a:r>
            <a:rPr lang="en-US" sz="2100" kern="1200" dirty="0"/>
            <a:t>Runtimes</a:t>
          </a:r>
        </a:p>
        <a:p>
          <a:pPr marL="228600" lvl="1" indent="-228600" algn="l" defTabSz="933450">
            <a:lnSpc>
              <a:spcPct val="90000"/>
            </a:lnSpc>
            <a:spcBef>
              <a:spcPct val="0"/>
            </a:spcBef>
            <a:spcAft>
              <a:spcPct val="20000"/>
            </a:spcAft>
            <a:buChar char="•"/>
          </a:pPr>
          <a:r>
            <a:rPr lang="en-US" sz="2100" kern="1200" dirty="0"/>
            <a:t>Libraries</a:t>
          </a:r>
        </a:p>
      </dsp:txBody>
      <dsp:txXfrm>
        <a:off x="0" y="2817987"/>
        <a:ext cx="6271661" cy="1089854"/>
      </dsp:txXfrm>
    </dsp:sp>
    <dsp:sp modelId="{2EA93C4A-5986-4C4E-A4F2-FB3FA7CAFF96}">
      <dsp:nvSpPr>
        <dsp:cNvPr id="0" name=""/>
        <dsp:cNvSpPr/>
      </dsp:nvSpPr>
      <dsp:spPr>
        <a:xfrm>
          <a:off x="0" y="3907842"/>
          <a:ext cx="62716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Registries</a:t>
          </a:r>
        </a:p>
      </dsp:txBody>
      <dsp:txXfrm>
        <a:off x="31613" y="3939455"/>
        <a:ext cx="6208435" cy="584369"/>
      </dsp:txXfrm>
    </dsp:sp>
    <dsp:sp modelId="{D79C13D9-A76A-5646-8488-E7A855DED485}">
      <dsp:nvSpPr>
        <dsp:cNvPr id="0" name=""/>
        <dsp:cNvSpPr/>
      </dsp:nvSpPr>
      <dsp:spPr>
        <a:xfrm>
          <a:off x="0" y="4555437"/>
          <a:ext cx="6271661" cy="108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2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Where images are stored</a:t>
          </a:r>
        </a:p>
        <a:p>
          <a:pPr marL="228600" lvl="1" indent="-228600" algn="l" defTabSz="933450">
            <a:lnSpc>
              <a:spcPct val="90000"/>
            </a:lnSpc>
            <a:spcBef>
              <a:spcPct val="0"/>
            </a:spcBef>
            <a:spcAft>
              <a:spcPct val="20000"/>
            </a:spcAft>
            <a:buChar char="•"/>
          </a:pPr>
          <a:r>
            <a:rPr lang="en-US" sz="2100" kern="1200" dirty="0"/>
            <a:t>Docker Hub</a:t>
          </a:r>
        </a:p>
        <a:p>
          <a:pPr marL="228600" lvl="1" indent="-228600" algn="l" defTabSz="933450">
            <a:lnSpc>
              <a:spcPct val="90000"/>
            </a:lnSpc>
            <a:spcBef>
              <a:spcPct val="0"/>
            </a:spcBef>
            <a:spcAft>
              <a:spcPct val="20000"/>
            </a:spcAft>
            <a:buChar char="•"/>
          </a:pPr>
          <a:r>
            <a:rPr lang="en-US" sz="2100" kern="1200" dirty="0"/>
            <a:t>Azure container Registry</a:t>
          </a:r>
        </a:p>
      </dsp:txBody>
      <dsp:txXfrm>
        <a:off x="0" y="4555437"/>
        <a:ext cx="6271661" cy="108985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2E96C-2B24-B447-B168-CA867ED0B1BF}" type="datetimeFigureOut">
              <a:rPr lang="en-US" smtClean="0"/>
              <a:t>10/23/21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B6F2A-4FEF-4F48-BFEC-45AC587EC6F2}" type="slidenum">
              <a:rPr lang="en-US" smtClean="0"/>
              <a:t>‹#›</a:t>
            </a:fld>
            <a:endParaRPr lang="en-US"/>
          </a:p>
        </p:txBody>
      </p:sp>
    </p:spTree>
    <p:extLst>
      <p:ext uri="{BB962C8B-B14F-4D97-AF65-F5344CB8AC3E}">
        <p14:creationId xmlns:p14="http://schemas.microsoft.com/office/powerpoint/2010/main" val="282164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Cost</a:t>
            </a:r>
            <a:r>
              <a:rPr lang="en-GB" dirty="0"/>
              <a:t>: There needs to be physical machine per each application with a huge-cost factor.</a:t>
            </a:r>
          </a:p>
          <a:p>
            <a:r>
              <a:rPr lang="en-GB" b="1" dirty="0"/>
              <a:t>Slow Deployment</a:t>
            </a:r>
            <a:r>
              <a:rPr lang="en-GB" dirty="0"/>
              <a:t>: The process of purchasing and on boarding physical servers are painful and result in slow deployment.</a:t>
            </a:r>
          </a:p>
          <a:p>
            <a:r>
              <a:rPr lang="en-GB" b="1" dirty="0"/>
              <a:t>Hard to Migrate</a:t>
            </a:r>
            <a:r>
              <a:rPr lang="en-GB" dirty="0"/>
              <a:t>: There is a significant amount of configuration changes and lot of manual intervention to migrate to a different physical machine.</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2</a:t>
            </a:fld>
            <a:endParaRPr lang="en-US"/>
          </a:p>
        </p:txBody>
      </p:sp>
    </p:spTree>
    <p:extLst>
      <p:ext uri="{BB962C8B-B14F-4D97-AF65-F5344CB8AC3E}">
        <p14:creationId xmlns:p14="http://schemas.microsoft.com/office/powerpoint/2010/main" val="146320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Spin up a stand-alone container to isolate your toolchain or speed up setup.</a:t>
            </a:r>
          </a:p>
          <a:p>
            <a:pPr marL="171450" indent="-171450">
              <a:buFont typeface="Arial" panose="020B0604020202020204" pitchFamily="34" charset="0"/>
              <a:buChar char="•"/>
            </a:pPr>
            <a:r>
              <a:rPr lang="en-US" dirty="0"/>
              <a:t>Work with a container deployed application defined by an image, </a:t>
            </a:r>
            <a:r>
              <a:rPr lang="en-US" dirty="0" err="1"/>
              <a:t>Dockerfile</a:t>
            </a:r>
            <a:r>
              <a:rPr lang="en-US" dirty="0"/>
              <a:t>, or Docker Compose.</a:t>
            </a:r>
          </a:p>
          <a:p>
            <a:pPr marL="171450" indent="-171450">
              <a:buFont typeface="Arial" panose="020B0604020202020204" pitchFamily="34" charset="0"/>
              <a:buChar char="•"/>
            </a:pPr>
            <a:r>
              <a:rPr lang="en-US" dirty="0"/>
              <a:t>Use Docker or Kubernetes from inside a dev container to build and deploy your app.</a:t>
            </a:r>
          </a:p>
          <a:p>
            <a:pPr marL="171450" indent="-171450">
              <a:buFont typeface="Arial" panose="020B0604020202020204" pitchFamily="34" charset="0"/>
              <a:buChar char="•"/>
            </a:pPr>
            <a:r>
              <a:rPr lang="en-US" dirty="0"/>
              <a:t>If </a:t>
            </a:r>
            <a:r>
              <a:rPr lang="en-US" dirty="0" err="1"/>
              <a:t>devcontainer.json's</a:t>
            </a:r>
            <a:r>
              <a:rPr lang="en-US" dirty="0"/>
              <a:t> supported workflows do not meet your needs, you can also attach to an already running container instead.</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11</a:t>
            </a:fld>
            <a:endParaRPr lang="en-US"/>
          </a:p>
        </p:txBody>
      </p:sp>
    </p:spTree>
    <p:extLst>
      <p:ext uri="{BB962C8B-B14F-4D97-AF65-F5344CB8AC3E}">
        <p14:creationId xmlns:p14="http://schemas.microsoft.com/office/powerpoint/2010/main" val="1446336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12</a:t>
            </a:fld>
            <a:endParaRPr lang="en-US"/>
          </a:p>
        </p:txBody>
      </p:sp>
    </p:spTree>
    <p:extLst>
      <p:ext uri="{BB962C8B-B14F-4D97-AF65-F5344CB8AC3E}">
        <p14:creationId xmlns:p14="http://schemas.microsoft.com/office/powerpoint/2010/main" val="365006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Cost</a:t>
            </a:r>
            <a:r>
              <a:rPr lang="en-GB" dirty="0"/>
              <a:t>: There needs to be physical machine per each application with a huge-cost factor.</a:t>
            </a:r>
          </a:p>
          <a:p>
            <a:r>
              <a:rPr lang="en-GB" b="1" dirty="0"/>
              <a:t>Slow Deployment</a:t>
            </a:r>
            <a:r>
              <a:rPr lang="en-GB" dirty="0"/>
              <a:t>: The process of purchasing and on boarding physical servers are painful and result in slow deployment.</a:t>
            </a:r>
          </a:p>
          <a:p>
            <a:r>
              <a:rPr lang="en-GB" b="1" dirty="0"/>
              <a:t>Hard to Migrate</a:t>
            </a:r>
            <a:r>
              <a:rPr lang="en-GB" dirty="0"/>
              <a:t>: There is a significant amount of configuration changes and lot of manual intervention to migrate to a different physical machine.</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13</a:t>
            </a:fld>
            <a:endParaRPr lang="en-US"/>
          </a:p>
        </p:txBody>
      </p:sp>
    </p:spTree>
    <p:extLst>
      <p:ext uri="{BB962C8B-B14F-4D97-AF65-F5344CB8AC3E}">
        <p14:creationId xmlns:p14="http://schemas.microsoft.com/office/powerpoint/2010/main" val="127789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err="1"/>
              <a:t>Rkt</a:t>
            </a:r>
            <a:endParaRPr lang="en-GB" sz="1400" dirty="0"/>
          </a:p>
          <a:p>
            <a:r>
              <a:rPr lang="en-GB" sz="1400" dirty="0" err="1"/>
              <a:t>Podman</a:t>
            </a:r>
            <a:endParaRPr lang="en-GB" sz="1400" dirty="0"/>
          </a:p>
          <a:p>
            <a:r>
              <a:rPr lang="en-GB" sz="1400" dirty="0" err="1"/>
              <a:t>containerd</a:t>
            </a:r>
            <a:endParaRPr lang="en-US" sz="1400" dirty="0"/>
          </a:p>
        </p:txBody>
      </p:sp>
      <p:sp>
        <p:nvSpPr>
          <p:cNvPr id="4" name="Slide Number Placeholder 3"/>
          <p:cNvSpPr>
            <a:spLocks noGrp="1"/>
          </p:cNvSpPr>
          <p:nvPr>
            <p:ph type="sldNum" sz="quarter" idx="5"/>
          </p:nvPr>
        </p:nvSpPr>
        <p:spPr/>
        <p:txBody>
          <a:bodyPr/>
          <a:lstStyle/>
          <a:p>
            <a:fld id="{DA7B6F2A-4FEF-4F48-BFEC-45AC587EC6F2}" type="slidenum">
              <a:rPr lang="en-US" smtClean="0"/>
              <a:t>3</a:t>
            </a:fld>
            <a:endParaRPr lang="en-US"/>
          </a:p>
        </p:txBody>
      </p:sp>
    </p:spTree>
    <p:extLst>
      <p:ext uri="{BB962C8B-B14F-4D97-AF65-F5344CB8AC3E}">
        <p14:creationId xmlns:p14="http://schemas.microsoft.com/office/powerpoint/2010/main" val="380672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dirty="0"/>
              <a:t>Cost</a:t>
            </a:r>
            <a:r>
              <a:rPr lang="en-GB" sz="1400" dirty="0"/>
              <a:t>: There needs to be physical machine per each application with a huge-cost factor.</a:t>
            </a:r>
          </a:p>
          <a:p>
            <a:r>
              <a:rPr lang="en-GB" sz="1400" b="1" dirty="0"/>
              <a:t>Slow Deployment</a:t>
            </a:r>
            <a:r>
              <a:rPr lang="en-GB" sz="1400" dirty="0"/>
              <a:t>: The process of purchasing and on boarding physical servers are painful and result in slow deployment.</a:t>
            </a:r>
          </a:p>
          <a:p>
            <a:r>
              <a:rPr lang="en-GB" sz="1400" b="1" dirty="0"/>
              <a:t>Hard to Migrate</a:t>
            </a:r>
            <a:r>
              <a:rPr lang="en-GB" sz="1400" dirty="0"/>
              <a:t>: There is a significant amount of configuration changes and lot of manual intervention to migrate to a different physical machine.</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4</a:t>
            </a:fld>
            <a:endParaRPr lang="en-US"/>
          </a:p>
        </p:txBody>
      </p:sp>
    </p:spTree>
    <p:extLst>
      <p:ext uri="{BB962C8B-B14F-4D97-AF65-F5344CB8AC3E}">
        <p14:creationId xmlns:p14="http://schemas.microsoft.com/office/powerpoint/2010/main" val="2380070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dirty="0"/>
              <a:t>Cost-Efficient</a:t>
            </a:r>
            <a:r>
              <a:rPr lang="en-GB" sz="1400" dirty="0"/>
              <a:t>: Each physical machine is divided into multiple VM’s which is cost effective.</a:t>
            </a:r>
          </a:p>
          <a:p>
            <a:r>
              <a:rPr lang="en-GB" sz="1400" b="1" dirty="0"/>
              <a:t>East to scale</a:t>
            </a:r>
            <a:r>
              <a:rPr lang="en-GB" sz="1400" dirty="0"/>
              <a:t>: With VM’s deployed in cloud environment, It is easy to scale based on the requirement and it is not required to order and configure physical machines. More VM’s can be added/configured just with a “push button”.</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5</a:t>
            </a:fld>
            <a:endParaRPr lang="en-US"/>
          </a:p>
        </p:txBody>
      </p:sp>
    </p:spTree>
    <p:extLst>
      <p:ext uri="{BB962C8B-B14F-4D97-AF65-F5344CB8AC3E}">
        <p14:creationId xmlns:p14="http://schemas.microsoft.com/office/powerpoint/2010/main" val="4265533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1" dirty="0"/>
              <a:t>Runtime Isolation</a:t>
            </a:r>
            <a:r>
              <a:rPr lang="en-GB" sz="1400" dirty="0"/>
              <a:t>: Isolate different runtime environments based on the application requirement. Let’s say application-a requires a JRE8 and application-b requires JRE7, Both the applications can be deployed in a different container in a single virtual machine which provides a application level runtime isolation.</a:t>
            </a:r>
          </a:p>
          <a:p>
            <a:r>
              <a:rPr lang="en-GB" sz="1400" b="1" dirty="0"/>
              <a:t>Cost-Efficient</a:t>
            </a:r>
            <a:r>
              <a:rPr lang="en-GB" sz="1400" dirty="0"/>
              <a:t>: Container based virtualization does not create a entire virtual Operating system and Containers consume less CPU/RAM or storage space than VM’s.</a:t>
            </a:r>
          </a:p>
          <a:p>
            <a:r>
              <a:rPr lang="en-GB" sz="1400" b="1" dirty="0"/>
              <a:t>Faster Deployment</a:t>
            </a:r>
            <a:r>
              <a:rPr lang="en-GB" sz="1400" dirty="0"/>
              <a:t>: Containers are very fast to boot/configure.</a:t>
            </a:r>
          </a:p>
          <a:p>
            <a:r>
              <a:rPr lang="en-GB" sz="1400" b="1" dirty="0"/>
              <a:t>Guaranteed Portability</a:t>
            </a:r>
            <a:r>
              <a:rPr lang="en-GB" sz="1400" dirty="0"/>
              <a:t>: Containers are portable.</a:t>
            </a:r>
          </a:p>
        </p:txBody>
      </p:sp>
      <p:sp>
        <p:nvSpPr>
          <p:cNvPr id="4" name="Slide Number Placeholder 3"/>
          <p:cNvSpPr>
            <a:spLocks noGrp="1"/>
          </p:cNvSpPr>
          <p:nvPr>
            <p:ph type="sldNum" sz="quarter" idx="5"/>
          </p:nvPr>
        </p:nvSpPr>
        <p:spPr/>
        <p:txBody>
          <a:bodyPr/>
          <a:lstStyle/>
          <a:p>
            <a:fld id="{DA7B6F2A-4FEF-4F48-BFEC-45AC587EC6F2}" type="slidenum">
              <a:rPr lang="en-US" smtClean="0"/>
              <a:t>6</a:t>
            </a:fld>
            <a:endParaRPr lang="en-US"/>
          </a:p>
        </p:txBody>
      </p:sp>
    </p:spTree>
    <p:extLst>
      <p:ext uri="{BB962C8B-B14F-4D97-AF65-F5344CB8AC3E}">
        <p14:creationId xmlns:p14="http://schemas.microsoft.com/office/powerpoint/2010/main" val="134546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SDKs is much easier</a:t>
            </a:r>
          </a:p>
          <a:p>
            <a:r>
              <a:rPr lang="en-US" dirty="0"/>
              <a:t>Having multiple SDKs or versions of tools installed</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7</a:t>
            </a:fld>
            <a:endParaRPr lang="en-US"/>
          </a:p>
        </p:txBody>
      </p:sp>
    </p:spTree>
    <p:extLst>
      <p:ext uri="{BB962C8B-B14F-4D97-AF65-F5344CB8AC3E}">
        <p14:creationId xmlns:p14="http://schemas.microsoft.com/office/powerpoint/2010/main" val="14435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Docker</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Linux is process virtualisation</a:t>
            </a:r>
          </a:p>
          <a:p>
            <a:r>
              <a:rPr lang="en-GB" sz="1200" kern="1200" dirty="0">
                <a:solidFill>
                  <a:schemeClr val="tx1"/>
                </a:solidFill>
                <a:effectLst/>
                <a:latin typeface="+mn-lt"/>
                <a:ea typeface="+mn-ea"/>
                <a:cs typeface="+mn-cs"/>
              </a:rPr>
              <a:t>Windows/Mac - VM Based</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Images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Code</a:t>
            </a:r>
          </a:p>
          <a:p>
            <a:r>
              <a:rPr lang="en-GB" sz="1200" kern="1200" dirty="0">
                <a:solidFill>
                  <a:schemeClr val="tx1"/>
                </a:solidFill>
                <a:effectLst/>
                <a:latin typeface="+mn-lt"/>
                <a:ea typeface="+mn-ea"/>
                <a:cs typeface="+mn-cs"/>
              </a:rPr>
              <a:t>Runtimes</a:t>
            </a:r>
          </a:p>
          <a:p>
            <a:r>
              <a:rPr lang="en-GB" sz="1200" kern="1200" dirty="0">
                <a:solidFill>
                  <a:schemeClr val="tx1"/>
                </a:solidFill>
                <a:effectLst/>
                <a:latin typeface="+mn-lt"/>
                <a:ea typeface="+mn-ea"/>
                <a:cs typeface="+mn-cs"/>
              </a:rPr>
              <a:t>Libraries</a:t>
            </a:r>
          </a:p>
          <a:p>
            <a:r>
              <a:rPr lang="en-GB" sz="1200" kern="1200" dirty="0">
                <a:solidFill>
                  <a:schemeClr val="tx1"/>
                </a:solidFill>
                <a:effectLst/>
                <a:latin typeface="+mn-lt"/>
                <a:ea typeface="+mn-ea"/>
                <a:cs typeface="+mn-cs"/>
              </a:rPr>
              <a:t>Environment vars</a:t>
            </a:r>
          </a:p>
          <a:p>
            <a:br>
              <a:rPr lang="en-GB" sz="1200" kern="1200" dirty="0">
                <a:solidFill>
                  <a:schemeClr val="tx1"/>
                </a:solidFill>
                <a:effectLst/>
                <a:latin typeface="+mn-lt"/>
                <a:ea typeface="+mn-ea"/>
                <a:cs typeface="+mn-cs"/>
              </a:rPr>
            </a:br>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Registries</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Where images live</a:t>
            </a:r>
          </a:p>
          <a:p>
            <a:r>
              <a:rPr lang="en-GB" sz="1200" kern="1200" dirty="0">
                <a:solidFill>
                  <a:schemeClr val="tx1"/>
                </a:solidFill>
                <a:effectLst/>
                <a:latin typeface="+mn-lt"/>
                <a:ea typeface="+mn-ea"/>
                <a:cs typeface="+mn-cs"/>
              </a:rPr>
              <a:t>Docker hub</a:t>
            </a:r>
          </a:p>
          <a:p>
            <a:r>
              <a:rPr lang="en-GB" sz="1200" kern="1200" dirty="0">
                <a:solidFill>
                  <a:schemeClr val="tx1"/>
                </a:solidFill>
                <a:effectLst/>
                <a:latin typeface="+mn-lt"/>
                <a:ea typeface="+mn-ea"/>
                <a:cs typeface="+mn-cs"/>
              </a:rPr>
              <a:t>ACR</a:t>
            </a:r>
          </a:p>
          <a:p>
            <a:endParaRPr lang="en-US" dirty="0"/>
          </a:p>
          <a:p>
            <a:r>
              <a:rPr lang="en-GB" sz="1200" b="1" kern="1200" dirty="0" err="1">
                <a:solidFill>
                  <a:schemeClr val="tx1"/>
                </a:solidFill>
                <a:effectLst/>
                <a:latin typeface="+mn-lt"/>
                <a:ea typeface="+mn-ea"/>
                <a:cs typeface="+mn-cs"/>
              </a:rPr>
              <a:t>DockerFile</a:t>
            </a:r>
            <a:r>
              <a:rPr lang="en-GB" sz="1200" b="1"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Definition of an image</a:t>
            </a:r>
          </a:p>
          <a:p>
            <a:endParaRPr lang="en-US" dirty="0"/>
          </a:p>
        </p:txBody>
      </p:sp>
      <p:sp>
        <p:nvSpPr>
          <p:cNvPr id="4" name="Slide Number Placeholder 3"/>
          <p:cNvSpPr>
            <a:spLocks noGrp="1"/>
          </p:cNvSpPr>
          <p:nvPr>
            <p:ph type="sldNum" sz="quarter" idx="5"/>
          </p:nvPr>
        </p:nvSpPr>
        <p:spPr/>
        <p:txBody>
          <a:bodyPr/>
          <a:lstStyle/>
          <a:p>
            <a:fld id="{DA7B6F2A-4FEF-4F48-BFEC-45AC587EC6F2}" type="slidenum">
              <a:rPr lang="en-US" smtClean="0"/>
              <a:t>8</a:t>
            </a:fld>
            <a:endParaRPr lang="en-US"/>
          </a:p>
        </p:txBody>
      </p:sp>
    </p:spTree>
    <p:extLst>
      <p:ext uri="{BB962C8B-B14F-4D97-AF65-F5344CB8AC3E}">
        <p14:creationId xmlns:p14="http://schemas.microsoft.com/office/powerpoint/2010/main" val="231163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mn-lt"/>
                <a:ea typeface="+mn-ea"/>
                <a:cs typeface="+mn-cs"/>
              </a:rPr>
              <a:t>Dockerfile</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Image  |</a:t>
            </a:r>
          </a:p>
          <a:p>
            <a:r>
              <a:rPr lang="en-GB" sz="1200" kern="1200" dirty="0">
                <a:solidFill>
                  <a:schemeClr val="tx1"/>
                </a:solidFill>
                <a:effectLst/>
                <a:latin typeface="+mn-lt"/>
                <a:ea typeface="+mn-ea"/>
                <a:cs typeface="+mn-cs"/>
              </a:rPr>
              <a:t>Build =&gt; Push =&gt; Registry</a:t>
            </a:r>
          </a:p>
        </p:txBody>
      </p:sp>
      <p:sp>
        <p:nvSpPr>
          <p:cNvPr id="4" name="Slide Number Placeholder 3"/>
          <p:cNvSpPr>
            <a:spLocks noGrp="1"/>
          </p:cNvSpPr>
          <p:nvPr>
            <p:ph type="sldNum" sz="quarter" idx="5"/>
          </p:nvPr>
        </p:nvSpPr>
        <p:spPr/>
        <p:txBody>
          <a:bodyPr/>
          <a:lstStyle/>
          <a:p>
            <a:fld id="{DA7B6F2A-4FEF-4F48-BFEC-45AC587EC6F2}" type="slidenum">
              <a:rPr lang="en-US" smtClean="0"/>
              <a:t>9</a:t>
            </a:fld>
            <a:endParaRPr lang="en-US"/>
          </a:p>
        </p:txBody>
      </p:sp>
    </p:spTree>
    <p:extLst>
      <p:ext uri="{BB962C8B-B14F-4D97-AF65-F5344CB8AC3E}">
        <p14:creationId xmlns:p14="http://schemas.microsoft.com/office/powerpoint/2010/main" val="2381405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Develop on the </a:t>
            </a:r>
            <a:r>
              <a:rPr lang="en-GB" sz="1400" b="1" dirty="0"/>
              <a:t>same operating system</a:t>
            </a:r>
            <a:r>
              <a:rPr lang="en-GB" sz="1400" dirty="0"/>
              <a:t> you deploy to or use </a:t>
            </a:r>
            <a:r>
              <a:rPr lang="en-GB" sz="1400" b="1" dirty="0"/>
              <a:t>larger or more specialized</a:t>
            </a:r>
            <a:r>
              <a:rPr lang="en-GB" sz="1400" dirty="0"/>
              <a:t> hardware.</a:t>
            </a:r>
          </a:p>
          <a:p>
            <a:r>
              <a:rPr lang="en-GB" sz="1400" b="1" dirty="0"/>
              <a:t>Separate</a:t>
            </a:r>
            <a:r>
              <a:rPr lang="en-GB" sz="1400" dirty="0"/>
              <a:t> your development environment to avoid impacting your local </a:t>
            </a:r>
            <a:r>
              <a:rPr lang="en-GB" sz="1400" b="1" dirty="0"/>
              <a:t>machine configuration</a:t>
            </a:r>
            <a:r>
              <a:rPr lang="en-GB" sz="1400" dirty="0"/>
              <a:t>.</a:t>
            </a:r>
          </a:p>
          <a:p>
            <a:r>
              <a:rPr lang="en-GB" sz="1400" dirty="0"/>
              <a:t>Make it easy for new contributors to </a:t>
            </a:r>
            <a:r>
              <a:rPr lang="en-GB" sz="1400" b="1" dirty="0"/>
              <a:t>get started</a:t>
            </a:r>
            <a:r>
              <a:rPr lang="en-GB" sz="1400" dirty="0"/>
              <a:t> and keep everyone on a </a:t>
            </a:r>
            <a:r>
              <a:rPr lang="en-GB" sz="1400" b="1" dirty="0"/>
              <a:t>consistent environment</a:t>
            </a:r>
            <a:r>
              <a:rPr lang="en-GB" sz="1400" dirty="0"/>
              <a:t>.</a:t>
            </a:r>
          </a:p>
          <a:p>
            <a:r>
              <a:rPr lang="en-GB" sz="1400" dirty="0"/>
              <a:t>Use tools or runtimes </a:t>
            </a:r>
            <a:r>
              <a:rPr lang="en-GB" sz="1400" b="1" dirty="0"/>
              <a:t>not available</a:t>
            </a:r>
            <a:r>
              <a:rPr lang="en-GB" sz="1400" dirty="0"/>
              <a:t> on your local OS or manage </a:t>
            </a:r>
            <a:r>
              <a:rPr lang="en-GB" sz="1400" b="1" dirty="0"/>
              <a:t>multiple versions</a:t>
            </a:r>
            <a:r>
              <a:rPr lang="en-GB" sz="1400" dirty="0"/>
              <a:t> of them.</a:t>
            </a:r>
          </a:p>
          <a:p>
            <a:r>
              <a:rPr lang="en-GB" sz="1400" dirty="0"/>
              <a:t>Develop your Linux-deployed applications using the </a:t>
            </a:r>
            <a:r>
              <a:rPr lang="en-GB" sz="1400" b="1" dirty="0"/>
              <a:t>Windows Subsystem for Linux</a:t>
            </a:r>
            <a:r>
              <a:rPr lang="en-GB" sz="1400" dirty="0"/>
              <a:t>.</a:t>
            </a:r>
          </a:p>
          <a:p>
            <a:r>
              <a:rPr lang="en-GB" sz="1400" dirty="0"/>
              <a:t>Access an </a:t>
            </a:r>
            <a:r>
              <a:rPr lang="en-GB" sz="1400" b="1" dirty="0"/>
              <a:t>existing</a:t>
            </a:r>
            <a:r>
              <a:rPr lang="en-GB" sz="1400" dirty="0"/>
              <a:t> development environment from </a:t>
            </a:r>
            <a:r>
              <a:rPr lang="en-GB" sz="1400" b="1" dirty="0"/>
              <a:t>multiple machines or locations</a:t>
            </a:r>
            <a:r>
              <a:rPr lang="en-GB" sz="1400" dirty="0"/>
              <a:t>.</a:t>
            </a:r>
          </a:p>
          <a:p>
            <a:r>
              <a:rPr lang="en-GB" sz="1400" dirty="0"/>
              <a:t>Debug an </a:t>
            </a:r>
            <a:r>
              <a:rPr lang="en-GB" sz="1400" b="1" dirty="0"/>
              <a:t>application running somewhere else</a:t>
            </a:r>
            <a:r>
              <a:rPr lang="en-GB" sz="1400" dirty="0"/>
              <a:t> such as a customer site or in the cloud</a:t>
            </a:r>
          </a:p>
        </p:txBody>
      </p:sp>
      <p:sp>
        <p:nvSpPr>
          <p:cNvPr id="4" name="Slide Number Placeholder 3"/>
          <p:cNvSpPr>
            <a:spLocks noGrp="1"/>
          </p:cNvSpPr>
          <p:nvPr>
            <p:ph type="sldNum" sz="quarter" idx="5"/>
          </p:nvPr>
        </p:nvSpPr>
        <p:spPr/>
        <p:txBody>
          <a:bodyPr/>
          <a:lstStyle/>
          <a:p>
            <a:fld id="{DA7B6F2A-4FEF-4F48-BFEC-45AC587EC6F2}" type="slidenum">
              <a:rPr lang="en-US" smtClean="0"/>
              <a:t>10</a:t>
            </a:fld>
            <a:endParaRPr lang="en-US"/>
          </a:p>
        </p:txBody>
      </p:sp>
    </p:spTree>
    <p:extLst>
      <p:ext uri="{BB962C8B-B14F-4D97-AF65-F5344CB8AC3E}">
        <p14:creationId xmlns:p14="http://schemas.microsoft.com/office/powerpoint/2010/main" val="97387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3019-6FA8-8647-A53E-76B0655149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9D74231-B2E0-AA42-91AA-A0EA290B90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267290A-83C6-5348-AA68-A7094138DB91}"/>
              </a:ext>
            </a:extLst>
          </p:cNvPr>
          <p:cNvSpPr>
            <a:spLocks noGrp="1"/>
          </p:cNvSpPr>
          <p:nvPr>
            <p:ph type="dt" sz="half" idx="10"/>
          </p:nvPr>
        </p:nvSpPr>
        <p:spPr/>
        <p:txBody>
          <a:bodyPr/>
          <a:lstStyle/>
          <a:p>
            <a:fld id="{3CC8384C-C739-E344-A5C0-28EB623884EB}" type="datetime1">
              <a:rPr lang="en-GB" smtClean="0"/>
              <a:t>23/10/2021</a:t>
            </a:fld>
            <a:endParaRPr lang="en-US"/>
          </a:p>
        </p:txBody>
      </p:sp>
      <p:sp>
        <p:nvSpPr>
          <p:cNvPr id="5" name="Footer Placeholder 4">
            <a:extLst>
              <a:ext uri="{FF2B5EF4-FFF2-40B4-BE49-F238E27FC236}">
                <a16:creationId xmlns:a16="http://schemas.microsoft.com/office/drawing/2014/main" id="{C83EC7CF-49E6-8445-9439-432B234A74B5}"/>
              </a:ext>
            </a:extLst>
          </p:cNvPr>
          <p:cNvSpPr>
            <a:spLocks noGrp="1"/>
          </p:cNvSpPr>
          <p:nvPr>
            <p:ph type="ftr" sz="quarter" idx="11"/>
          </p:nvPr>
        </p:nvSpPr>
        <p:spPr/>
        <p:txBody>
          <a:bodyPr/>
          <a:lstStyle/>
          <a:p>
            <a:r>
              <a:rPr lang="en-US"/>
              <a:t>@BrettMiller_IT</a:t>
            </a:r>
          </a:p>
        </p:txBody>
      </p:sp>
      <p:sp>
        <p:nvSpPr>
          <p:cNvPr id="6" name="Slide Number Placeholder 5">
            <a:extLst>
              <a:ext uri="{FF2B5EF4-FFF2-40B4-BE49-F238E27FC236}">
                <a16:creationId xmlns:a16="http://schemas.microsoft.com/office/drawing/2014/main" id="{4B0D6229-3A98-8342-A294-EDAAEA163B52}"/>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06116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CE43-4046-5844-BDA5-9698C8E696C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4791245-C935-654A-88D2-CC8993CFF7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329001-D1A7-0345-867B-129BF8E8A714}"/>
              </a:ext>
            </a:extLst>
          </p:cNvPr>
          <p:cNvSpPr>
            <a:spLocks noGrp="1"/>
          </p:cNvSpPr>
          <p:nvPr>
            <p:ph type="dt" sz="half" idx="10"/>
          </p:nvPr>
        </p:nvSpPr>
        <p:spPr/>
        <p:txBody>
          <a:bodyPr/>
          <a:lstStyle/>
          <a:p>
            <a:fld id="{C2E583DE-A128-A548-875D-3EA9569BA1FC}" type="datetime1">
              <a:rPr lang="en-GB" smtClean="0"/>
              <a:t>23/10/2021</a:t>
            </a:fld>
            <a:endParaRPr lang="en-US"/>
          </a:p>
        </p:txBody>
      </p:sp>
      <p:sp>
        <p:nvSpPr>
          <p:cNvPr id="5" name="Footer Placeholder 4">
            <a:extLst>
              <a:ext uri="{FF2B5EF4-FFF2-40B4-BE49-F238E27FC236}">
                <a16:creationId xmlns:a16="http://schemas.microsoft.com/office/drawing/2014/main" id="{F6C59222-D389-1A41-AF4B-6E488DE10FB7}"/>
              </a:ext>
            </a:extLst>
          </p:cNvPr>
          <p:cNvSpPr>
            <a:spLocks noGrp="1"/>
          </p:cNvSpPr>
          <p:nvPr>
            <p:ph type="ftr" sz="quarter" idx="11"/>
          </p:nvPr>
        </p:nvSpPr>
        <p:spPr/>
        <p:txBody>
          <a:bodyPr/>
          <a:lstStyle/>
          <a:p>
            <a:r>
              <a:rPr lang="en-US"/>
              <a:t>@BrettMiller_IT</a:t>
            </a:r>
          </a:p>
        </p:txBody>
      </p:sp>
      <p:sp>
        <p:nvSpPr>
          <p:cNvPr id="6" name="Slide Number Placeholder 5">
            <a:extLst>
              <a:ext uri="{FF2B5EF4-FFF2-40B4-BE49-F238E27FC236}">
                <a16:creationId xmlns:a16="http://schemas.microsoft.com/office/drawing/2014/main" id="{A298E81F-474D-A642-99EB-F42632C56045}"/>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58131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DCCAB4-DD55-0C4A-9B5B-411062C6F11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6C2A81-F0BA-5D4F-9A03-B642296909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8E3F92-77B1-A84A-8B71-79B79472EFE2}"/>
              </a:ext>
            </a:extLst>
          </p:cNvPr>
          <p:cNvSpPr>
            <a:spLocks noGrp="1"/>
          </p:cNvSpPr>
          <p:nvPr>
            <p:ph type="dt" sz="half" idx="10"/>
          </p:nvPr>
        </p:nvSpPr>
        <p:spPr/>
        <p:txBody>
          <a:bodyPr/>
          <a:lstStyle/>
          <a:p>
            <a:fld id="{DA4864ED-F981-2D43-BA10-37115F230F5B}" type="datetime1">
              <a:rPr lang="en-GB" smtClean="0"/>
              <a:t>23/10/2021</a:t>
            </a:fld>
            <a:endParaRPr lang="en-US"/>
          </a:p>
        </p:txBody>
      </p:sp>
      <p:sp>
        <p:nvSpPr>
          <p:cNvPr id="5" name="Footer Placeholder 4">
            <a:extLst>
              <a:ext uri="{FF2B5EF4-FFF2-40B4-BE49-F238E27FC236}">
                <a16:creationId xmlns:a16="http://schemas.microsoft.com/office/drawing/2014/main" id="{F8CA42C0-170C-9142-87BF-D152CC3082B6}"/>
              </a:ext>
            </a:extLst>
          </p:cNvPr>
          <p:cNvSpPr>
            <a:spLocks noGrp="1"/>
          </p:cNvSpPr>
          <p:nvPr>
            <p:ph type="ftr" sz="quarter" idx="11"/>
          </p:nvPr>
        </p:nvSpPr>
        <p:spPr/>
        <p:txBody>
          <a:bodyPr/>
          <a:lstStyle/>
          <a:p>
            <a:r>
              <a:rPr lang="en-US"/>
              <a:t>@BrettMiller_IT</a:t>
            </a:r>
          </a:p>
        </p:txBody>
      </p:sp>
      <p:sp>
        <p:nvSpPr>
          <p:cNvPr id="6" name="Slide Number Placeholder 5">
            <a:extLst>
              <a:ext uri="{FF2B5EF4-FFF2-40B4-BE49-F238E27FC236}">
                <a16:creationId xmlns:a16="http://schemas.microsoft.com/office/drawing/2014/main" id="{DC5E8985-9397-7B43-9E15-6B4B19F7BE32}"/>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225767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1124-F277-3A42-9D2F-705A3AF01A4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3DD3C8-5FE5-374D-9914-51B6DA6E519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4A178F-3E2D-BC4F-B090-6203C4DF052A}"/>
              </a:ext>
            </a:extLst>
          </p:cNvPr>
          <p:cNvSpPr>
            <a:spLocks noGrp="1"/>
          </p:cNvSpPr>
          <p:nvPr>
            <p:ph type="dt" sz="half" idx="10"/>
          </p:nvPr>
        </p:nvSpPr>
        <p:spPr/>
        <p:txBody>
          <a:bodyPr/>
          <a:lstStyle/>
          <a:p>
            <a:fld id="{4117A62B-45DD-E14B-B9B6-8C25F0A93425}" type="datetime1">
              <a:rPr lang="en-GB" smtClean="0"/>
              <a:t>23/10/2021</a:t>
            </a:fld>
            <a:endParaRPr lang="en-US"/>
          </a:p>
        </p:txBody>
      </p:sp>
      <p:sp>
        <p:nvSpPr>
          <p:cNvPr id="5" name="Footer Placeholder 4">
            <a:extLst>
              <a:ext uri="{FF2B5EF4-FFF2-40B4-BE49-F238E27FC236}">
                <a16:creationId xmlns:a16="http://schemas.microsoft.com/office/drawing/2014/main" id="{9029DF40-59F5-1146-90EC-78B47C1D337D}"/>
              </a:ext>
            </a:extLst>
          </p:cNvPr>
          <p:cNvSpPr>
            <a:spLocks noGrp="1"/>
          </p:cNvSpPr>
          <p:nvPr>
            <p:ph type="ftr" sz="quarter" idx="11"/>
          </p:nvPr>
        </p:nvSpPr>
        <p:spPr/>
        <p:txBody>
          <a:bodyPr/>
          <a:lstStyle/>
          <a:p>
            <a:r>
              <a:rPr lang="en-US"/>
              <a:t>@BrettMiller_IT</a:t>
            </a:r>
          </a:p>
        </p:txBody>
      </p:sp>
      <p:sp>
        <p:nvSpPr>
          <p:cNvPr id="6" name="Slide Number Placeholder 5">
            <a:extLst>
              <a:ext uri="{FF2B5EF4-FFF2-40B4-BE49-F238E27FC236}">
                <a16:creationId xmlns:a16="http://schemas.microsoft.com/office/drawing/2014/main" id="{13D19048-655C-BA41-ADFF-9E6787EA00E1}"/>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97121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7A67-3E6D-464A-B5DE-B2F5ED0BF7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0D5E72E-F205-5747-820C-ADF0CC9C6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3AF61C6-333E-554E-8123-09BC6B3C2A7B}"/>
              </a:ext>
            </a:extLst>
          </p:cNvPr>
          <p:cNvSpPr>
            <a:spLocks noGrp="1"/>
          </p:cNvSpPr>
          <p:nvPr>
            <p:ph type="dt" sz="half" idx="10"/>
          </p:nvPr>
        </p:nvSpPr>
        <p:spPr/>
        <p:txBody>
          <a:bodyPr/>
          <a:lstStyle/>
          <a:p>
            <a:fld id="{94A8D79B-0571-6844-8E0C-54CA8CA5A15A}" type="datetime1">
              <a:rPr lang="en-GB" smtClean="0"/>
              <a:t>23/10/2021</a:t>
            </a:fld>
            <a:endParaRPr lang="en-US"/>
          </a:p>
        </p:txBody>
      </p:sp>
      <p:sp>
        <p:nvSpPr>
          <p:cNvPr id="5" name="Footer Placeholder 4">
            <a:extLst>
              <a:ext uri="{FF2B5EF4-FFF2-40B4-BE49-F238E27FC236}">
                <a16:creationId xmlns:a16="http://schemas.microsoft.com/office/drawing/2014/main" id="{676DBEED-A997-1F4D-80BD-3038255464BA}"/>
              </a:ext>
            </a:extLst>
          </p:cNvPr>
          <p:cNvSpPr>
            <a:spLocks noGrp="1"/>
          </p:cNvSpPr>
          <p:nvPr>
            <p:ph type="ftr" sz="quarter" idx="11"/>
          </p:nvPr>
        </p:nvSpPr>
        <p:spPr/>
        <p:txBody>
          <a:bodyPr/>
          <a:lstStyle/>
          <a:p>
            <a:r>
              <a:rPr lang="en-US"/>
              <a:t>@BrettMiller_IT</a:t>
            </a:r>
          </a:p>
        </p:txBody>
      </p:sp>
      <p:sp>
        <p:nvSpPr>
          <p:cNvPr id="6" name="Slide Number Placeholder 5">
            <a:extLst>
              <a:ext uri="{FF2B5EF4-FFF2-40B4-BE49-F238E27FC236}">
                <a16:creationId xmlns:a16="http://schemas.microsoft.com/office/drawing/2014/main" id="{697155CE-7B69-FE49-9252-35E27F829DBD}"/>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059644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87AC-AD84-7C4F-ABB3-E949904DB6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56E56A-0672-4F4F-B74F-D0928AE7E86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E0E65FA-71D3-DB4A-8A2A-82A7EC2C476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E84D1B2-4CE3-5940-9554-4AC298E258ED}"/>
              </a:ext>
            </a:extLst>
          </p:cNvPr>
          <p:cNvSpPr>
            <a:spLocks noGrp="1"/>
          </p:cNvSpPr>
          <p:nvPr>
            <p:ph type="dt" sz="half" idx="10"/>
          </p:nvPr>
        </p:nvSpPr>
        <p:spPr/>
        <p:txBody>
          <a:bodyPr/>
          <a:lstStyle/>
          <a:p>
            <a:fld id="{61678E02-B929-4442-802F-54DC56F8CCCD}" type="datetime1">
              <a:rPr lang="en-GB" smtClean="0"/>
              <a:t>23/10/2021</a:t>
            </a:fld>
            <a:endParaRPr lang="en-US"/>
          </a:p>
        </p:txBody>
      </p:sp>
      <p:sp>
        <p:nvSpPr>
          <p:cNvPr id="6" name="Footer Placeholder 5">
            <a:extLst>
              <a:ext uri="{FF2B5EF4-FFF2-40B4-BE49-F238E27FC236}">
                <a16:creationId xmlns:a16="http://schemas.microsoft.com/office/drawing/2014/main" id="{658B9344-770D-A64D-93DC-B8E35D990FFD}"/>
              </a:ext>
            </a:extLst>
          </p:cNvPr>
          <p:cNvSpPr>
            <a:spLocks noGrp="1"/>
          </p:cNvSpPr>
          <p:nvPr>
            <p:ph type="ftr" sz="quarter" idx="11"/>
          </p:nvPr>
        </p:nvSpPr>
        <p:spPr/>
        <p:txBody>
          <a:bodyPr/>
          <a:lstStyle/>
          <a:p>
            <a:r>
              <a:rPr lang="en-US"/>
              <a:t>@BrettMiller_IT</a:t>
            </a:r>
          </a:p>
        </p:txBody>
      </p:sp>
      <p:sp>
        <p:nvSpPr>
          <p:cNvPr id="7" name="Slide Number Placeholder 6">
            <a:extLst>
              <a:ext uri="{FF2B5EF4-FFF2-40B4-BE49-F238E27FC236}">
                <a16:creationId xmlns:a16="http://schemas.microsoft.com/office/drawing/2014/main" id="{22A29B04-05C7-D24A-8F2F-3CBEF6D372DD}"/>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95342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2B5C-661A-F64D-A936-E92063EA108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CBFC61D-FAED-324B-9309-F15D9936BE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78BEDD-398A-5044-AAC4-902AC9A93BD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3C4C7C-F8C5-6A44-BB20-21952277D7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2939105-61F1-F04A-8D69-49E0C3E63A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BEDC3F-3C82-B742-AB48-428732AE3CD9}"/>
              </a:ext>
            </a:extLst>
          </p:cNvPr>
          <p:cNvSpPr>
            <a:spLocks noGrp="1"/>
          </p:cNvSpPr>
          <p:nvPr>
            <p:ph type="dt" sz="half" idx="10"/>
          </p:nvPr>
        </p:nvSpPr>
        <p:spPr/>
        <p:txBody>
          <a:bodyPr/>
          <a:lstStyle/>
          <a:p>
            <a:fld id="{297305CA-F2D8-C249-9E14-B9204E2409DF}" type="datetime1">
              <a:rPr lang="en-GB" smtClean="0"/>
              <a:t>23/10/2021</a:t>
            </a:fld>
            <a:endParaRPr lang="en-US"/>
          </a:p>
        </p:txBody>
      </p:sp>
      <p:sp>
        <p:nvSpPr>
          <p:cNvPr id="8" name="Footer Placeholder 7">
            <a:extLst>
              <a:ext uri="{FF2B5EF4-FFF2-40B4-BE49-F238E27FC236}">
                <a16:creationId xmlns:a16="http://schemas.microsoft.com/office/drawing/2014/main" id="{06D124AC-32F1-154E-A3F6-66A1F3B478F5}"/>
              </a:ext>
            </a:extLst>
          </p:cNvPr>
          <p:cNvSpPr>
            <a:spLocks noGrp="1"/>
          </p:cNvSpPr>
          <p:nvPr>
            <p:ph type="ftr" sz="quarter" idx="11"/>
          </p:nvPr>
        </p:nvSpPr>
        <p:spPr/>
        <p:txBody>
          <a:bodyPr/>
          <a:lstStyle/>
          <a:p>
            <a:r>
              <a:rPr lang="en-US"/>
              <a:t>@BrettMiller_IT</a:t>
            </a:r>
          </a:p>
        </p:txBody>
      </p:sp>
      <p:sp>
        <p:nvSpPr>
          <p:cNvPr id="9" name="Slide Number Placeholder 8">
            <a:extLst>
              <a:ext uri="{FF2B5EF4-FFF2-40B4-BE49-F238E27FC236}">
                <a16:creationId xmlns:a16="http://schemas.microsoft.com/office/drawing/2014/main" id="{873CA92E-4C12-E246-B640-BD252E8E2D87}"/>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743277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55FC-F239-5D49-A1B1-CD6C2C1BB2F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F82FCA-306F-A54B-83C2-05A71585B084}"/>
              </a:ext>
            </a:extLst>
          </p:cNvPr>
          <p:cNvSpPr>
            <a:spLocks noGrp="1"/>
          </p:cNvSpPr>
          <p:nvPr>
            <p:ph type="dt" sz="half" idx="10"/>
          </p:nvPr>
        </p:nvSpPr>
        <p:spPr/>
        <p:txBody>
          <a:bodyPr/>
          <a:lstStyle/>
          <a:p>
            <a:fld id="{F6E47B86-69C9-F148-A122-CBA971D66CF9}" type="datetime1">
              <a:rPr lang="en-GB" smtClean="0"/>
              <a:t>23/10/2021</a:t>
            </a:fld>
            <a:endParaRPr lang="en-US"/>
          </a:p>
        </p:txBody>
      </p:sp>
      <p:sp>
        <p:nvSpPr>
          <p:cNvPr id="4" name="Footer Placeholder 3">
            <a:extLst>
              <a:ext uri="{FF2B5EF4-FFF2-40B4-BE49-F238E27FC236}">
                <a16:creationId xmlns:a16="http://schemas.microsoft.com/office/drawing/2014/main" id="{B59E89E0-F5BC-184F-9608-83420F998046}"/>
              </a:ext>
            </a:extLst>
          </p:cNvPr>
          <p:cNvSpPr>
            <a:spLocks noGrp="1"/>
          </p:cNvSpPr>
          <p:nvPr>
            <p:ph type="ftr" sz="quarter" idx="11"/>
          </p:nvPr>
        </p:nvSpPr>
        <p:spPr/>
        <p:txBody>
          <a:bodyPr/>
          <a:lstStyle/>
          <a:p>
            <a:r>
              <a:rPr lang="en-US"/>
              <a:t>@BrettMiller_IT</a:t>
            </a:r>
          </a:p>
        </p:txBody>
      </p:sp>
      <p:sp>
        <p:nvSpPr>
          <p:cNvPr id="5" name="Slide Number Placeholder 4">
            <a:extLst>
              <a:ext uri="{FF2B5EF4-FFF2-40B4-BE49-F238E27FC236}">
                <a16:creationId xmlns:a16="http://schemas.microsoft.com/office/drawing/2014/main" id="{EEB8FE1F-6219-A142-A018-31F2A3DA234A}"/>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122852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0E4F32-3A05-7547-B46D-93A34436E168}"/>
              </a:ext>
            </a:extLst>
          </p:cNvPr>
          <p:cNvSpPr>
            <a:spLocks noGrp="1"/>
          </p:cNvSpPr>
          <p:nvPr>
            <p:ph type="dt" sz="half" idx="10"/>
          </p:nvPr>
        </p:nvSpPr>
        <p:spPr/>
        <p:txBody>
          <a:bodyPr/>
          <a:lstStyle/>
          <a:p>
            <a:fld id="{AA6ED9E2-F76C-1A4F-9716-51D23F4B7590}" type="datetime1">
              <a:rPr lang="en-GB" smtClean="0"/>
              <a:t>23/10/2021</a:t>
            </a:fld>
            <a:endParaRPr lang="en-US"/>
          </a:p>
        </p:txBody>
      </p:sp>
      <p:sp>
        <p:nvSpPr>
          <p:cNvPr id="3" name="Footer Placeholder 2">
            <a:extLst>
              <a:ext uri="{FF2B5EF4-FFF2-40B4-BE49-F238E27FC236}">
                <a16:creationId xmlns:a16="http://schemas.microsoft.com/office/drawing/2014/main" id="{53866260-13E3-724F-81BA-79AA06B19EE7}"/>
              </a:ext>
            </a:extLst>
          </p:cNvPr>
          <p:cNvSpPr>
            <a:spLocks noGrp="1"/>
          </p:cNvSpPr>
          <p:nvPr>
            <p:ph type="ftr" sz="quarter" idx="11"/>
          </p:nvPr>
        </p:nvSpPr>
        <p:spPr/>
        <p:txBody>
          <a:bodyPr/>
          <a:lstStyle/>
          <a:p>
            <a:r>
              <a:rPr lang="en-US"/>
              <a:t>@BrettMiller_IT</a:t>
            </a:r>
          </a:p>
        </p:txBody>
      </p:sp>
      <p:sp>
        <p:nvSpPr>
          <p:cNvPr id="4" name="Slide Number Placeholder 3">
            <a:extLst>
              <a:ext uri="{FF2B5EF4-FFF2-40B4-BE49-F238E27FC236}">
                <a16:creationId xmlns:a16="http://schemas.microsoft.com/office/drawing/2014/main" id="{0CBA9EF1-64A5-864A-9AC1-96D1899F5849}"/>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35754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3996-2F79-EF40-839F-0248B42DFC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285E37-4F56-A444-BB96-DEBCD9626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70FC3EE-BCDD-4141-9D45-D78CA823D1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1CD955-8753-0848-B37D-DB66AFE7DF90}"/>
              </a:ext>
            </a:extLst>
          </p:cNvPr>
          <p:cNvSpPr>
            <a:spLocks noGrp="1"/>
          </p:cNvSpPr>
          <p:nvPr>
            <p:ph type="dt" sz="half" idx="10"/>
          </p:nvPr>
        </p:nvSpPr>
        <p:spPr/>
        <p:txBody>
          <a:bodyPr/>
          <a:lstStyle/>
          <a:p>
            <a:fld id="{F441C2B5-EBD5-9740-9FCB-59201C654F6B}" type="datetime1">
              <a:rPr lang="en-GB" smtClean="0"/>
              <a:t>23/10/2021</a:t>
            </a:fld>
            <a:endParaRPr lang="en-US"/>
          </a:p>
        </p:txBody>
      </p:sp>
      <p:sp>
        <p:nvSpPr>
          <p:cNvPr id="6" name="Footer Placeholder 5">
            <a:extLst>
              <a:ext uri="{FF2B5EF4-FFF2-40B4-BE49-F238E27FC236}">
                <a16:creationId xmlns:a16="http://schemas.microsoft.com/office/drawing/2014/main" id="{9E3C3FC2-109C-7C4B-95AB-227CA649C535}"/>
              </a:ext>
            </a:extLst>
          </p:cNvPr>
          <p:cNvSpPr>
            <a:spLocks noGrp="1"/>
          </p:cNvSpPr>
          <p:nvPr>
            <p:ph type="ftr" sz="quarter" idx="11"/>
          </p:nvPr>
        </p:nvSpPr>
        <p:spPr/>
        <p:txBody>
          <a:bodyPr/>
          <a:lstStyle/>
          <a:p>
            <a:r>
              <a:rPr lang="en-US"/>
              <a:t>@BrettMiller_IT</a:t>
            </a:r>
          </a:p>
        </p:txBody>
      </p:sp>
      <p:sp>
        <p:nvSpPr>
          <p:cNvPr id="7" name="Slide Number Placeholder 6">
            <a:extLst>
              <a:ext uri="{FF2B5EF4-FFF2-40B4-BE49-F238E27FC236}">
                <a16:creationId xmlns:a16="http://schemas.microsoft.com/office/drawing/2014/main" id="{6A955B06-3FB5-3F49-9058-00918358F0F8}"/>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60917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2BD3-1F8E-0348-A458-ADE82D863E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3D1A8C1-5DCD-C646-9673-651E71A90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D0062A-3E82-5F4E-B355-90461AEC9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1AC5A9-9D18-744A-B9E8-58D270EA3B8C}"/>
              </a:ext>
            </a:extLst>
          </p:cNvPr>
          <p:cNvSpPr>
            <a:spLocks noGrp="1"/>
          </p:cNvSpPr>
          <p:nvPr>
            <p:ph type="dt" sz="half" idx="10"/>
          </p:nvPr>
        </p:nvSpPr>
        <p:spPr/>
        <p:txBody>
          <a:bodyPr/>
          <a:lstStyle/>
          <a:p>
            <a:fld id="{CC164C83-93F3-2047-AC34-0AEF107014AB}" type="datetime1">
              <a:rPr lang="en-GB" smtClean="0"/>
              <a:t>23/10/2021</a:t>
            </a:fld>
            <a:endParaRPr lang="en-US"/>
          </a:p>
        </p:txBody>
      </p:sp>
      <p:sp>
        <p:nvSpPr>
          <p:cNvPr id="6" name="Footer Placeholder 5">
            <a:extLst>
              <a:ext uri="{FF2B5EF4-FFF2-40B4-BE49-F238E27FC236}">
                <a16:creationId xmlns:a16="http://schemas.microsoft.com/office/drawing/2014/main" id="{F46A6CE2-6ECC-BB4D-90BE-103E6CDFA75B}"/>
              </a:ext>
            </a:extLst>
          </p:cNvPr>
          <p:cNvSpPr>
            <a:spLocks noGrp="1"/>
          </p:cNvSpPr>
          <p:nvPr>
            <p:ph type="ftr" sz="quarter" idx="11"/>
          </p:nvPr>
        </p:nvSpPr>
        <p:spPr/>
        <p:txBody>
          <a:bodyPr/>
          <a:lstStyle/>
          <a:p>
            <a:r>
              <a:rPr lang="en-US"/>
              <a:t>@BrettMiller_IT</a:t>
            </a:r>
          </a:p>
        </p:txBody>
      </p:sp>
      <p:sp>
        <p:nvSpPr>
          <p:cNvPr id="7" name="Slide Number Placeholder 6">
            <a:extLst>
              <a:ext uri="{FF2B5EF4-FFF2-40B4-BE49-F238E27FC236}">
                <a16:creationId xmlns:a16="http://schemas.microsoft.com/office/drawing/2014/main" id="{A2B9853D-E492-0C4B-B4EF-EBAA662DD032}"/>
              </a:ext>
            </a:extLst>
          </p:cNvPr>
          <p:cNvSpPr>
            <a:spLocks noGrp="1"/>
          </p:cNvSpPr>
          <p:nvPr>
            <p:ph type="sldNum" sz="quarter" idx="12"/>
          </p:nvPr>
        </p:nvSpPr>
        <p:spPr/>
        <p:txBody>
          <a:bodyPr/>
          <a:lstStyle/>
          <a:p>
            <a:fld id="{31A22428-EE0F-BC42-869C-DF1D490137CA}" type="slidenum">
              <a:rPr lang="en-US" smtClean="0"/>
              <a:t>‹#›</a:t>
            </a:fld>
            <a:endParaRPr lang="en-US"/>
          </a:p>
        </p:txBody>
      </p:sp>
    </p:spTree>
    <p:extLst>
      <p:ext uri="{BB962C8B-B14F-4D97-AF65-F5344CB8AC3E}">
        <p14:creationId xmlns:p14="http://schemas.microsoft.com/office/powerpoint/2010/main" val="99794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0F4158-9BA9-034E-BB02-BAEC6B01B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9A0A167-C1A0-F947-88DB-1805E50F7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89751C3-AB56-8D4C-89F3-EA14AB6B1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84224-B1D6-EA4D-98B4-F65E29FF3B1D}" type="datetime1">
              <a:rPr lang="en-GB" smtClean="0"/>
              <a:t>23/10/2021</a:t>
            </a:fld>
            <a:endParaRPr lang="en-US"/>
          </a:p>
        </p:txBody>
      </p:sp>
      <p:sp>
        <p:nvSpPr>
          <p:cNvPr id="5" name="Footer Placeholder 4">
            <a:extLst>
              <a:ext uri="{FF2B5EF4-FFF2-40B4-BE49-F238E27FC236}">
                <a16:creationId xmlns:a16="http://schemas.microsoft.com/office/drawing/2014/main" id="{F9CBFDBF-E1BF-0145-8A7F-3F192C941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@BrettMiller_IT</a:t>
            </a:r>
          </a:p>
        </p:txBody>
      </p:sp>
      <p:sp>
        <p:nvSpPr>
          <p:cNvPr id="6" name="Slide Number Placeholder 5">
            <a:extLst>
              <a:ext uri="{FF2B5EF4-FFF2-40B4-BE49-F238E27FC236}">
                <a16:creationId xmlns:a16="http://schemas.microsoft.com/office/drawing/2014/main" id="{495E8553-7D45-C349-B1BA-DE14611316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A22428-EE0F-BC42-869C-DF1D490137CA}" type="slidenum">
              <a:rPr lang="en-US" smtClean="0"/>
              <a:t>‹#›</a:t>
            </a:fld>
            <a:endParaRPr lang="en-US"/>
          </a:p>
        </p:txBody>
      </p:sp>
    </p:spTree>
    <p:extLst>
      <p:ext uri="{BB962C8B-B14F-4D97-AF65-F5344CB8AC3E}">
        <p14:creationId xmlns:p14="http://schemas.microsoft.com/office/powerpoint/2010/main" val="311252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93DD63-58B4-E246-934D-422B076435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1592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p:txBody>
          <a:bodyPr anchor="ctr" anchorCtr="1"/>
          <a:lstStyle/>
          <a:p>
            <a:r>
              <a:rPr lang="en-GB" dirty="0"/>
              <a:t>VS Code Remote Development</a:t>
            </a:r>
          </a:p>
        </p:txBody>
      </p:sp>
      <p:sp>
        <p:nvSpPr>
          <p:cNvPr id="20" name="Footer Placeholder 3">
            <a:extLst>
              <a:ext uri="{FF2B5EF4-FFF2-40B4-BE49-F238E27FC236}">
                <a16:creationId xmlns:a16="http://schemas.microsoft.com/office/drawing/2014/main" id="{A1F4954E-EA97-1647-9093-12368CA77C89}"/>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pic>
        <p:nvPicPr>
          <p:cNvPr id="4098" name="Picture 2">
            <a:extLst>
              <a:ext uri="{FF2B5EF4-FFF2-40B4-BE49-F238E27FC236}">
                <a16:creationId xmlns:a16="http://schemas.microsoft.com/office/drawing/2014/main" id="{27521B7F-9729-6340-8BB1-131DB147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418242"/>
            <a:ext cx="11353800" cy="471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8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devcontainer</a:t>
            </a:r>
            <a:endParaRPr lang="en-US" sz="3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8E967A40-1CA6-E347-AC0F-0F6C1B65561B}"/>
              </a:ext>
            </a:extLst>
          </p:cNvPr>
          <p:cNvPicPr>
            <a:picLocks noGrp="1" noChangeAspect="1"/>
          </p:cNvPicPr>
          <p:nvPr>
            <p:ph idx="1"/>
          </p:nvPr>
        </p:nvPicPr>
        <p:blipFill>
          <a:blip r:embed="rId3"/>
          <a:stretch>
            <a:fillRect/>
          </a:stretch>
        </p:blipFill>
        <p:spPr>
          <a:xfrm>
            <a:off x="4432349" y="962526"/>
            <a:ext cx="7125667" cy="4702940"/>
          </a:xfrm>
          <a:prstGeom prst="rect">
            <a:avLst/>
          </a:prstGeom>
        </p:spPr>
      </p:pic>
      <p:sp>
        <p:nvSpPr>
          <p:cNvPr id="10" name="Footer Placeholder 3">
            <a:extLst>
              <a:ext uri="{FF2B5EF4-FFF2-40B4-BE49-F238E27FC236}">
                <a16:creationId xmlns:a16="http://schemas.microsoft.com/office/drawing/2014/main" id="{8516FA08-B1E1-8D42-9881-6608EFB953A3}"/>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67223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7829631" y="2649368"/>
            <a:ext cx="1728255" cy="763172"/>
          </a:xfrm>
        </p:spPr>
        <p:txBody>
          <a:bodyPr vert="horz" lIns="91440" tIns="45720" rIns="91440" bIns="45720" rtlCol="0" anchor="t">
            <a:normAutofit/>
          </a:bodyPr>
          <a:lstStyle/>
          <a:p>
            <a:r>
              <a:rPr lang="en-US" sz="4800" kern="1200" dirty="0">
                <a:solidFill>
                  <a:schemeClr val="bg1"/>
                </a:solidFill>
                <a:latin typeface="+mj-lt"/>
                <a:ea typeface="+mj-ea"/>
                <a:cs typeface="+mj-cs"/>
              </a:rPr>
              <a:t>Demo</a:t>
            </a:r>
          </a:p>
        </p:txBody>
      </p:sp>
      <p:sp>
        <p:nvSpPr>
          <p:cNvPr id="85" name="Freeform: Shape 84">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0" name="Graphic 79" descr="Play">
            <a:extLst>
              <a:ext uri="{FF2B5EF4-FFF2-40B4-BE49-F238E27FC236}">
                <a16:creationId xmlns:a16="http://schemas.microsoft.com/office/drawing/2014/main" id="{541696A7-C730-49E8-B542-1E3E4A85F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941" y="1301551"/>
            <a:ext cx="3440610" cy="3440610"/>
          </a:xfrm>
          <a:prstGeom prst="rect">
            <a:avLst/>
          </a:prstGeom>
        </p:spPr>
      </p:pic>
      <p:sp>
        <p:nvSpPr>
          <p:cNvPr id="12" name="Footer Placeholder 3">
            <a:extLst>
              <a:ext uri="{FF2B5EF4-FFF2-40B4-BE49-F238E27FC236}">
                <a16:creationId xmlns:a16="http://schemas.microsoft.com/office/drawing/2014/main" id="{3D0BFD66-BAD7-E343-822A-CFA14B67131D}"/>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bg1">
                    <a:alpha val="80000"/>
                  </a:schemeClr>
                </a:solidFill>
              </a:rPr>
              <a:t>@BrettMiller_IT</a:t>
            </a:r>
          </a:p>
        </p:txBody>
      </p:sp>
    </p:spTree>
    <p:extLst>
      <p:ext uri="{BB962C8B-B14F-4D97-AF65-F5344CB8AC3E}">
        <p14:creationId xmlns:p14="http://schemas.microsoft.com/office/powerpoint/2010/main" val="2642863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Me</a:t>
            </a:r>
            <a:endParaRPr lang="en-US" sz="3600" kern="1200" dirty="0">
              <a:solidFill>
                <a:srgbClr val="FFFFFF"/>
              </a:solidFill>
              <a:latin typeface="+mj-lt"/>
              <a:ea typeface="+mj-ea"/>
              <a:cs typeface="+mj-cs"/>
            </a:endParaRPr>
          </a:p>
        </p:txBody>
      </p:sp>
      <p:sp>
        <p:nvSpPr>
          <p:cNvPr id="9" name="Footer Placeholder 3">
            <a:extLst>
              <a:ext uri="{FF2B5EF4-FFF2-40B4-BE49-F238E27FC236}">
                <a16:creationId xmlns:a16="http://schemas.microsoft.com/office/drawing/2014/main" id="{ABE50638-3E2A-764A-B149-EB06F4369396}"/>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graphicFrame>
        <p:nvGraphicFramePr>
          <p:cNvPr id="7" name="Table 6">
            <a:extLst>
              <a:ext uri="{FF2B5EF4-FFF2-40B4-BE49-F238E27FC236}">
                <a16:creationId xmlns:a16="http://schemas.microsoft.com/office/drawing/2014/main" id="{6607F26A-7DCC-034A-9D99-105784273643}"/>
              </a:ext>
            </a:extLst>
          </p:cNvPr>
          <p:cNvGraphicFramePr>
            <a:graphicFrameLocks noGrp="1"/>
          </p:cNvGraphicFramePr>
          <p:nvPr>
            <p:extLst>
              <p:ext uri="{D42A27DB-BD31-4B8C-83A1-F6EECF244321}">
                <p14:modId xmlns:p14="http://schemas.microsoft.com/office/powerpoint/2010/main" val="830002347"/>
              </p:ext>
            </p:extLst>
          </p:nvPr>
        </p:nvGraphicFramePr>
        <p:xfrm>
          <a:off x="4527804" y="1712030"/>
          <a:ext cx="6291064" cy="288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471049601"/>
                    </a:ext>
                  </a:extLst>
                </a:gridCol>
                <a:gridCol w="4248472">
                  <a:extLst>
                    <a:ext uri="{9D8B030D-6E8A-4147-A177-3AD203B41FA5}">
                      <a16:colId xmlns:a16="http://schemas.microsoft.com/office/drawing/2014/main" val="1252552801"/>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Cloud Operations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3789801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1881381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546594"/>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9175876"/>
                  </a:ext>
                </a:extLst>
              </a:tr>
            </a:tbl>
          </a:graphicData>
        </a:graphic>
      </p:graphicFrame>
      <p:pic>
        <p:nvPicPr>
          <p:cNvPr id="8" name="Picture 7">
            <a:extLst>
              <a:ext uri="{FF2B5EF4-FFF2-40B4-BE49-F238E27FC236}">
                <a16:creationId xmlns:a16="http://schemas.microsoft.com/office/drawing/2014/main" id="{1C98C1C5-75A8-1046-83AC-8A232E57166A}"/>
              </a:ext>
            </a:extLst>
          </p:cNvPr>
          <p:cNvPicPr>
            <a:picLocks noChangeAspect="1"/>
          </p:cNvPicPr>
          <p:nvPr/>
        </p:nvPicPr>
        <p:blipFill>
          <a:blip r:embed="rId3"/>
          <a:stretch>
            <a:fillRect/>
          </a:stretch>
        </p:blipFill>
        <p:spPr>
          <a:xfrm>
            <a:off x="5247884" y="1840882"/>
            <a:ext cx="1136705" cy="531684"/>
          </a:xfrm>
          <a:prstGeom prst="rect">
            <a:avLst/>
          </a:prstGeom>
        </p:spPr>
      </p:pic>
      <p:pic>
        <p:nvPicPr>
          <p:cNvPr id="11" name="Picture 10">
            <a:extLst>
              <a:ext uri="{FF2B5EF4-FFF2-40B4-BE49-F238E27FC236}">
                <a16:creationId xmlns:a16="http://schemas.microsoft.com/office/drawing/2014/main" id="{512A4AF0-2BAC-3547-8AA3-FF84C87C323E}"/>
              </a:ext>
            </a:extLst>
          </p:cNvPr>
          <p:cNvPicPr>
            <a:picLocks noChangeAspect="1"/>
          </p:cNvPicPr>
          <p:nvPr/>
        </p:nvPicPr>
        <p:blipFill>
          <a:blip r:embed="rId4"/>
          <a:stretch>
            <a:fillRect/>
          </a:stretch>
        </p:blipFill>
        <p:spPr>
          <a:xfrm>
            <a:off x="5442495" y="2429762"/>
            <a:ext cx="747476" cy="744826"/>
          </a:xfrm>
          <a:prstGeom prst="rect">
            <a:avLst/>
          </a:prstGeom>
        </p:spPr>
      </p:pic>
      <p:pic>
        <p:nvPicPr>
          <p:cNvPr id="12" name="Picture 11">
            <a:extLst>
              <a:ext uri="{FF2B5EF4-FFF2-40B4-BE49-F238E27FC236}">
                <a16:creationId xmlns:a16="http://schemas.microsoft.com/office/drawing/2014/main" id="{F62B9346-44F5-EE4A-8370-A3DF1ED3B828}"/>
              </a:ext>
            </a:extLst>
          </p:cNvPr>
          <p:cNvPicPr>
            <a:picLocks noChangeAspect="1"/>
          </p:cNvPicPr>
          <p:nvPr/>
        </p:nvPicPr>
        <p:blipFill>
          <a:blip r:embed="rId5"/>
          <a:stretch>
            <a:fillRect/>
          </a:stretch>
        </p:blipFill>
        <p:spPr>
          <a:xfrm>
            <a:off x="5576384" y="3242448"/>
            <a:ext cx="479699" cy="479699"/>
          </a:xfrm>
          <a:prstGeom prst="rect">
            <a:avLst/>
          </a:prstGeom>
        </p:spPr>
      </p:pic>
      <p:pic>
        <p:nvPicPr>
          <p:cNvPr id="13" name="Picture 2" descr="avatar.jpg">
            <a:extLst>
              <a:ext uri="{FF2B5EF4-FFF2-40B4-BE49-F238E27FC236}">
                <a16:creationId xmlns:a16="http://schemas.microsoft.com/office/drawing/2014/main" id="{0DEE2112-858F-494E-9C21-BB3835C1C7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76384" y="4009765"/>
            <a:ext cx="479699" cy="48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2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Agenda</a:t>
            </a:r>
          </a:p>
        </p:txBody>
      </p:sp>
      <p:sp>
        <p:nvSpPr>
          <p:cNvPr id="5" name="TextBox 4">
            <a:extLst>
              <a:ext uri="{FF2B5EF4-FFF2-40B4-BE49-F238E27FC236}">
                <a16:creationId xmlns:a16="http://schemas.microsoft.com/office/drawing/2014/main" id="{E3CA1420-3B9F-674F-B538-921EB388DF85}"/>
              </a:ext>
            </a:extLst>
          </p:cNvPr>
          <p:cNvSpPr txBox="1"/>
          <p:nvPr/>
        </p:nvSpPr>
        <p:spPr>
          <a:xfrm>
            <a:off x="4745256" y="1270719"/>
            <a:ext cx="7036067" cy="3709349"/>
          </a:xfrm>
          <a:prstGeom prst="rect">
            <a:avLst/>
          </a:prstGeom>
          <a:noFill/>
        </p:spPr>
        <p:txBody>
          <a:bodyPr wrap="square" rtlCol="0">
            <a:spAutoFit/>
          </a:bodyPr>
          <a:lstStyle/>
          <a:p>
            <a:pPr marL="571500" indent="-571500">
              <a:lnSpc>
                <a:spcPct val="150000"/>
              </a:lnSpc>
              <a:buFont typeface="System Font Regular"/>
              <a:buChar char="→"/>
            </a:pPr>
            <a:r>
              <a:rPr lang="en-US" sz="3200" dirty="0">
                <a:latin typeface="+mj-lt"/>
              </a:rPr>
              <a:t>Intro to Containers</a:t>
            </a:r>
          </a:p>
          <a:p>
            <a:pPr marL="571500" indent="-571500">
              <a:lnSpc>
                <a:spcPct val="150000"/>
              </a:lnSpc>
              <a:buFont typeface="System Font Regular"/>
              <a:buChar char="→"/>
            </a:pPr>
            <a:r>
              <a:rPr lang="en-US" sz="3200" dirty="0">
                <a:latin typeface="+mj-lt"/>
              </a:rPr>
              <a:t>Benefits of using Containers</a:t>
            </a:r>
          </a:p>
          <a:p>
            <a:pPr marL="571500" indent="-571500">
              <a:lnSpc>
                <a:spcPct val="150000"/>
              </a:lnSpc>
              <a:buFont typeface="System Font Regular"/>
              <a:buChar char="→"/>
            </a:pPr>
            <a:r>
              <a:rPr lang="en-US" sz="3200" dirty="0">
                <a:latin typeface="+mj-lt"/>
              </a:rPr>
              <a:t>Remote Development Extension</a:t>
            </a:r>
          </a:p>
          <a:p>
            <a:pPr marL="571500" indent="-571500">
              <a:lnSpc>
                <a:spcPct val="150000"/>
              </a:lnSpc>
              <a:buFont typeface="System Font Regular"/>
              <a:buChar char="→"/>
            </a:pPr>
            <a:r>
              <a:rPr lang="en-US" sz="3200" dirty="0">
                <a:latin typeface="+mj-lt"/>
              </a:rPr>
              <a:t>Devcontainers</a:t>
            </a:r>
          </a:p>
          <a:p>
            <a:pPr marL="571500" indent="-571500">
              <a:lnSpc>
                <a:spcPct val="150000"/>
              </a:lnSpc>
              <a:buFont typeface="System Font Regular"/>
              <a:buChar char="→"/>
            </a:pPr>
            <a:r>
              <a:rPr lang="en-US" sz="3200" dirty="0">
                <a:latin typeface="+mj-lt"/>
              </a:rPr>
              <a:t>Demo</a:t>
            </a:r>
          </a:p>
        </p:txBody>
      </p:sp>
      <p:sp>
        <p:nvSpPr>
          <p:cNvPr id="9" name="Footer Placeholder 3">
            <a:extLst>
              <a:ext uri="{FF2B5EF4-FFF2-40B4-BE49-F238E27FC236}">
                <a16:creationId xmlns:a16="http://schemas.microsoft.com/office/drawing/2014/main" id="{ABE50638-3E2A-764A-B149-EB06F4369396}"/>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151552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Intro To Containers</a:t>
            </a:r>
          </a:p>
        </p:txBody>
      </p:sp>
      <p:pic>
        <p:nvPicPr>
          <p:cNvPr id="1026" name="Picture 2">
            <a:extLst>
              <a:ext uri="{FF2B5EF4-FFF2-40B4-BE49-F238E27FC236}">
                <a16:creationId xmlns:a16="http://schemas.microsoft.com/office/drawing/2014/main" id="{B174EE73-A1CB-CE43-B711-E4205C1EBC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3078" y="643466"/>
            <a:ext cx="6689176" cy="556873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8F3C37C1-1A76-5D45-8716-C93B8C72C4C5}"/>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347163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p:txBody>
          <a:bodyPr anchor="ctr" anchorCtr="1"/>
          <a:lstStyle/>
          <a:p>
            <a:r>
              <a:rPr lang="en-US" dirty="0"/>
              <a:t>Before Virtualisation</a:t>
            </a:r>
          </a:p>
        </p:txBody>
      </p:sp>
      <p:sp>
        <p:nvSpPr>
          <p:cNvPr id="4" name="Footer Placeholder 3">
            <a:extLst>
              <a:ext uri="{FF2B5EF4-FFF2-40B4-BE49-F238E27FC236}">
                <a16:creationId xmlns:a16="http://schemas.microsoft.com/office/drawing/2014/main" id="{3D95D263-5C11-7B45-A668-264874E22F54}"/>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grpSp>
        <p:nvGrpSpPr>
          <p:cNvPr id="3" name="Group 2">
            <a:extLst>
              <a:ext uri="{FF2B5EF4-FFF2-40B4-BE49-F238E27FC236}">
                <a16:creationId xmlns:a16="http://schemas.microsoft.com/office/drawing/2014/main" id="{A411CCA6-BF4C-704D-855D-57BA7F0F56CD}"/>
              </a:ext>
            </a:extLst>
          </p:cNvPr>
          <p:cNvGrpSpPr/>
          <p:nvPr/>
        </p:nvGrpSpPr>
        <p:grpSpPr>
          <a:xfrm>
            <a:off x="3218872" y="2014223"/>
            <a:ext cx="5754255" cy="3210070"/>
            <a:chOff x="3440542" y="2418484"/>
            <a:chExt cx="5754255" cy="3210070"/>
          </a:xfrm>
        </p:grpSpPr>
        <p:sp>
          <p:nvSpPr>
            <p:cNvPr id="5" name="Rectangle 4">
              <a:extLst>
                <a:ext uri="{FF2B5EF4-FFF2-40B4-BE49-F238E27FC236}">
                  <a16:creationId xmlns:a16="http://schemas.microsoft.com/office/drawing/2014/main" id="{3A6B6EA8-950C-2A4E-A395-974295BC0263}"/>
                </a:ext>
              </a:extLst>
            </p:cNvPr>
            <p:cNvSpPr/>
            <p:nvPr/>
          </p:nvSpPr>
          <p:spPr>
            <a:xfrm>
              <a:off x="3440542" y="4510954"/>
              <a:ext cx="5754255" cy="11176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sp>
          <p:nvSpPr>
            <p:cNvPr id="9" name="Rectangle 8">
              <a:extLst>
                <a:ext uri="{FF2B5EF4-FFF2-40B4-BE49-F238E27FC236}">
                  <a16:creationId xmlns:a16="http://schemas.microsoft.com/office/drawing/2014/main" id="{131E87D6-65AF-5A40-85C4-2BBACD0D283A}"/>
                </a:ext>
              </a:extLst>
            </p:cNvPr>
            <p:cNvSpPr/>
            <p:nvPr/>
          </p:nvSpPr>
          <p:spPr>
            <a:xfrm>
              <a:off x="3440542" y="3811588"/>
              <a:ext cx="5754255" cy="59314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Operating System</a:t>
              </a:r>
            </a:p>
          </p:txBody>
        </p:sp>
        <p:sp>
          <p:nvSpPr>
            <p:cNvPr id="10" name="Rectangle 9">
              <a:extLst>
                <a:ext uri="{FF2B5EF4-FFF2-40B4-BE49-F238E27FC236}">
                  <a16:creationId xmlns:a16="http://schemas.microsoft.com/office/drawing/2014/main" id="{5F6018B5-78D6-DE4E-BB54-ED5232879613}"/>
                </a:ext>
              </a:extLst>
            </p:cNvPr>
            <p:cNvSpPr/>
            <p:nvPr/>
          </p:nvSpPr>
          <p:spPr>
            <a:xfrm>
              <a:off x="3440542" y="3112222"/>
              <a:ext cx="5754255" cy="59314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1" name="Rectangle 10">
              <a:extLst>
                <a:ext uri="{FF2B5EF4-FFF2-40B4-BE49-F238E27FC236}">
                  <a16:creationId xmlns:a16="http://schemas.microsoft.com/office/drawing/2014/main" id="{21B557C2-6BD1-1942-A713-677D2583DFAA}"/>
                </a:ext>
              </a:extLst>
            </p:cNvPr>
            <p:cNvSpPr/>
            <p:nvPr/>
          </p:nvSpPr>
          <p:spPr>
            <a:xfrm>
              <a:off x="3440542" y="2418484"/>
              <a:ext cx="5754255" cy="5931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spTree>
    <p:extLst>
      <p:ext uri="{BB962C8B-B14F-4D97-AF65-F5344CB8AC3E}">
        <p14:creationId xmlns:p14="http://schemas.microsoft.com/office/powerpoint/2010/main" val="2640725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p:txBody>
          <a:bodyPr anchor="ctr" anchorCtr="1"/>
          <a:lstStyle/>
          <a:p>
            <a:r>
              <a:rPr lang="en-US" dirty="0"/>
              <a:t>Hypervisor Virtualisation</a:t>
            </a:r>
          </a:p>
        </p:txBody>
      </p:sp>
      <p:grpSp>
        <p:nvGrpSpPr>
          <p:cNvPr id="7" name="Group 6">
            <a:extLst>
              <a:ext uri="{FF2B5EF4-FFF2-40B4-BE49-F238E27FC236}">
                <a16:creationId xmlns:a16="http://schemas.microsoft.com/office/drawing/2014/main" id="{CF2862D5-0D0C-AD4F-9FBF-784C78F23A6C}"/>
              </a:ext>
            </a:extLst>
          </p:cNvPr>
          <p:cNvGrpSpPr/>
          <p:nvPr/>
        </p:nvGrpSpPr>
        <p:grpSpPr>
          <a:xfrm>
            <a:off x="3218870" y="1567064"/>
            <a:ext cx="5754260" cy="4465751"/>
            <a:chOff x="3286533" y="1595940"/>
            <a:chExt cx="5754260" cy="4465751"/>
          </a:xfrm>
        </p:grpSpPr>
        <p:sp>
          <p:nvSpPr>
            <p:cNvPr id="5" name="Rectangle 4">
              <a:extLst>
                <a:ext uri="{FF2B5EF4-FFF2-40B4-BE49-F238E27FC236}">
                  <a16:creationId xmlns:a16="http://schemas.microsoft.com/office/drawing/2014/main" id="{3A6B6EA8-950C-2A4E-A395-974295BC0263}"/>
                </a:ext>
              </a:extLst>
            </p:cNvPr>
            <p:cNvSpPr/>
            <p:nvPr/>
          </p:nvSpPr>
          <p:spPr>
            <a:xfrm>
              <a:off x="3286538" y="5101389"/>
              <a:ext cx="5754255" cy="96030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sp>
          <p:nvSpPr>
            <p:cNvPr id="9" name="Rectangle 8">
              <a:extLst>
                <a:ext uri="{FF2B5EF4-FFF2-40B4-BE49-F238E27FC236}">
                  <a16:creationId xmlns:a16="http://schemas.microsoft.com/office/drawing/2014/main" id="{131E87D6-65AF-5A40-85C4-2BBACD0D283A}"/>
                </a:ext>
              </a:extLst>
            </p:cNvPr>
            <p:cNvSpPr/>
            <p:nvPr/>
          </p:nvSpPr>
          <p:spPr>
            <a:xfrm>
              <a:off x="3286537" y="4521362"/>
              <a:ext cx="5754255" cy="4993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Operating System</a:t>
              </a:r>
            </a:p>
          </p:txBody>
        </p:sp>
        <p:sp>
          <p:nvSpPr>
            <p:cNvPr id="8" name="Rectangle 7">
              <a:extLst>
                <a:ext uri="{FF2B5EF4-FFF2-40B4-BE49-F238E27FC236}">
                  <a16:creationId xmlns:a16="http://schemas.microsoft.com/office/drawing/2014/main" id="{65E4ECB9-CE25-F041-975A-F63299434133}"/>
                </a:ext>
              </a:extLst>
            </p:cNvPr>
            <p:cNvSpPr/>
            <p:nvPr/>
          </p:nvSpPr>
          <p:spPr>
            <a:xfrm>
              <a:off x="3286535" y="3958950"/>
              <a:ext cx="5754255" cy="48175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Hypervisor</a:t>
              </a:r>
            </a:p>
          </p:txBody>
        </p:sp>
        <p:sp>
          <p:nvSpPr>
            <p:cNvPr id="3" name="Rectangle 2">
              <a:extLst>
                <a:ext uri="{FF2B5EF4-FFF2-40B4-BE49-F238E27FC236}">
                  <a16:creationId xmlns:a16="http://schemas.microsoft.com/office/drawing/2014/main" id="{404299F2-4DF4-FD47-84EE-1827B524344F}"/>
                </a:ext>
              </a:extLst>
            </p:cNvPr>
            <p:cNvSpPr/>
            <p:nvPr/>
          </p:nvSpPr>
          <p:spPr>
            <a:xfrm>
              <a:off x="3286535" y="2913787"/>
              <a:ext cx="1862979" cy="96450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3" name="Rectangle 12">
              <a:extLst>
                <a:ext uri="{FF2B5EF4-FFF2-40B4-BE49-F238E27FC236}">
                  <a16:creationId xmlns:a16="http://schemas.microsoft.com/office/drawing/2014/main" id="{E85C6020-DBE5-EE43-B013-A650A44F2B2F}"/>
                </a:ext>
              </a:extLst>
            </p:cNvPr>
            <p:cNvSpPr/>
            <p:nvPr/>
          </p:nvSpPr>
          <p:spPr>
            <a:xfrm>
              <a:off x="5232172" y="2899050"/>
              <a:ext cx="1862979" cy="97923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14" name="Rectangle 13">
              <a:extLst>
                <a:ext uri="{FF2B5EF4-FFF2-40B4-BE49-F238E27FC236}">
                  <a16:creationId xmlns:a16="http://schemas.microsoft.com/office/drawing/2014/main" id="{8CF942D2-E8D2-9243-8993-CA826192BBA3}"/>
                </a:ext>
              </a:extLst>
            </p:cNvPr>
            <p:cNvSpPr/>
            <p:nvPr/>
          </p:nvSpPr>
          <p:spPr>
            <a:xfrm>
              <a:off x="7177811" y="2899050"/>
              <a:ext cx="1862979" cy="979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Guest OS</a:t>
              </a:r>
            </a:p>
          </p:txBody>
        </p:sp>
        <p:sp>
          <p:nvSpPr>
            <p:cNvPr id="6" name="Rectangle 5">
              <a:extLst>
                <a:ext uri="{FF2B5EF4-FFF2-40B4-BE49-F238E27FC236}">
                  <a16:creationId xmlns:a16="http://schemas.microsoft.com/office/drawing/2014/main" id="{3DAE2FA7-22C7-EA4A-B7BA-EE273FE07F63}"/>
                </a:ext>
              </a:extLst>
            </p:cNvPr>
            <p:cNvSpPr/>
            <p:nvPr/>
          </p:nvSpPr>
          <p:spPr>
            <a:xfrm>
              <a:off x="3286533" y="2284247"/>
              <a:ext cx="1862979" cy="5478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5" name="Rectangle 14">
              <a:extLst>
                <a:ext uri="{FF2B5EF4-FFF2-40B4-BE49-F238E27FC236}">
                  <a16:creationId xmlns:a16="http://schemas.microsoft.com/office/drawing/2014/main" id="{5DACD3D6-4134-3F47-A0FF-774E8A0898D9}"/>
                </a:ext>
              </a:extLst>
            </p:cNvPr>
            <p:cNvSpPr/>
            <p:nvPr/>
          </p:nvSpPr>
          <p:spPr>
            <a:xfrm>
              <a:off x="3286533" y="1609440"/>
              <a:ext cx="1862979" cy="5478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6" name="Rectangle 15">
              <a:extLst>
                <a:ext uri="{FF2B5EF4-FFF2-40B4-BE49-F238E27FC236}">
                  <a16:creationId xmlns:a16="http://schemas.microsoft.com/office/drawing/2014/main" id="{AF6D2826-7736-6245-86C9-B93FD7356BFF}"/>
                </a:ext>
              </a:extLst>
            </p:cNvPr>
            <p:cNvSpPr/>
            <p:nvPr/>
          </p:nvSpPr>
          <p:spPr>
            <a:xfrm>
              <a:off x="5232171" y="2268160"/>
              <a:ext cx="1862979" cy="54785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7" name="Rectangle 16">
              <a:extLst>
                <a:ext uri="{FF2B5EF4-FFF2-40B4-BE49-F238E27FC236}">
                  <a16:creationId xmlns:a16="http://schemas.microsoft.com/office/drawing/2014/main" id="{094145E3-C410-0046-8C2D-C1F873C61351}"/>
                </a:ext>
              </a:extLst>
            </p:cNvPr>
            <p:cNvSpPr/>
            <p:nvPr/>
          </p:nvSpPr>
          <p:spPr>
            <a:xfrm>
              <a:off x="5232172" y="1595940"/>
              <a:ext cx="1862979" cy="54785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8" name="Rectangle 17">
              <a:extLst>
                <a:ext uri="{FF2B5EF4-FFF2-40B4-BE49-F238E27FC236}">
                  <a16:creationId xmlns:a16="http://schemas.microsoft.com/office/drawing/2014/main" id="{3361AD82-3C3F-E641-AF19-671B65AD6AEF}"/>
                </a:ext>
              </a:extLst>
            </p:cNvPr>
            <p:cNvSpPr/>
            <p:nvPr/>
          </p:nvSpPr>
          <p:spPr>
            <a:xfrm>
              <a:off x="7177809" y="2254245"/>
              <a:ext cx="1862979" cy="54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9" name="Rectangle 18">
              <a:extLst>
                <a:ext uri="{FF2B5EF4-FFF2-40B4-BE49-F238E27FC236}">
                  <a16:creationId xmlns:a16="http://schemas.microsoft.com/office/drawing/2014/main" id="{870F3208-1B60-7E41-A427-A4A4552BB45B}"/>
                </a:ext>
              </a:extLst>
            </p:cNvPr>
            <p:cNvSpPr/>
            <p:nvPr/>
          </p:nvSpPr>
          <p:spPr>
            <a:xfrm>
              <a:off x="7177808" y="1609440"/>
              <a:ext cx="1862979" cy="54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sp>
        <p:nvSpPr>
          <p:cNvPr id="20" name="Footer Placeholder 3">
            <a:extLst>
              <a:ext uri="{FF2B5EF4-FFF2-40B4-BE49-F238E27FC236}">
                <a16:creationId xmlns:a16="http://schemas.microsoft.com/office/drawing/2014/main" id="{4234B782-0E00-7942-B93D-5CDD9C65A06D}"/>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32060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p:txBody>
          <a:bodyPr anchor="ctr" anchorCtr="1"/>
          <a:lstStyle/>
          <a:p>
            <a:r>
              <a:rPr lang="en-US" dirty="0"/>
              <a:t>Container Based Virtualisation</a:t>
            </a:r>
          </a:p>
        </p:txBody>
      </p:sp>
      <p:grpSp>
        <p:nvGrpSpPr>
          <p:cNvPr id="7" name="Group 6">
            <a:extLst>
              <a:ext uri="{FF2B5EF4-FFF2-40B4-BE49-F238E27FC236}">
                <a16:creationId xmlns:a16="http://schemas.microsoft.com/office/drawing/2014/main" id="{BBB9A17F-85AC-054E-AE3C-721C72A6D7E5}"/>
              </a:ext>
            </a:extLst>
          </p:cNvPr>
          <p:cNvGrpSpPr/>
          <p:nvPr/>
        </p:nvGrpSpPr>
        <p:grpSpPr>
          <a:xfrm>
            <a:off x="3218871" y="2019651"/>
            <a:ext cx="5754258" cy="3435648"/>
            <a:chOff x="3218869" y="2135155"/>
            <a:chExt cx="5754258" cy="3435648"/>
          </a:xfrm>
        </p:grpSpPr>
        <p:sp>
          <p:nvSpPr>
            <p:cNvPr id="5" name="Rectangle 4">
              <a:extLst>
                <a:ext uri="{FF2B5EF4-FFF2-40B4-BE49-F238E27FC236}">
                  <a16:creationId xmlns:a16="http://schemas.microsoft.com/office/drawing/2014/main" id="{3A6B6EA8-950C-2A4E-A395-974295BC0263}"/>
                </a:ext>
              </a:extLst>
            </p:cNvPr>
            <p:cNvSpPr/>
            <p:nvPr/>
          </p:nvSpPr>
          <p:spPr>
            <a:xfrm>
              <a:off x="3218872" y="4610501"/>
              <a:ext cx="5754255" cy="960302"/>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Server</a:t>
              </a:r>
            </a:p>
          </p:txBody>
        </p:sp>
        <p:sp>
          <p:nvSpPr>
            <p:cNvPr id="9" name="Rectangle 8">
              <a:extLst>
                <a:ext uri="{FF2B5EF4-FFF2-40B4-BE49-F238E27FC236}">
                  <a16:creationId xmlns:a16="http://schemas.microsoft.com/office/drawing/2014/main" id="{131E87D6-65AF-5A40-85C4-2BBACD0D283A}"/>
                </a:ext>
              </a:extLst>
            </p:cNvPr>
            <p:cNvSpPr/>
            <p:nvPr/>
          </p:nvSpPr>
          <p:spPr>
            <a:xfrm>
              <a:off x="3218871" y="4030474"/>
              <a:ext cx="5754255" cy="49936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Operating System</a:t>
              </a:r>
            </a:p>
          </p:txBody>
        </p:sp>
        <p:sp>
          <p:nvSpPr>
            <p:cNvPr id="8" name="Rectangle 7">
              <a:extLst>
                <a:ext uri="{FF2B5EF4-FFF2-40B4-BE49-F238E27FC236}">
                  <a16:creationId xmlns:a16="http://schemas.microsoft.com/office/drawing/2014/main" id="{65E4ECB9-CE25-F041-975A-F63299434133}"/>
                </a:ext>
              </a:extLst>
            </p:cNvPr>
            <p:cNvSpPr/>
            <p:nvPr/>
          </p:nvSpPr>
          <p:spPr>
            <a:xfrm>
              <a:off x="3218869" y="3468062"/>
              <a:ext cx="5754255" cy="48175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Engine</a:t>
              </a:r>
            </a:p>
          </p:txBody>
        </p:sp>
        <p:sp>
          <p:nvSpPr>
            <p:cNvPr id="6" name="Rectangle 5">
              <a:extLst>
                <a:ext uri="{FF2B5EF4-FFF2-40B4-BE49-F238E27FC236}">
                  <a16:creationId xmlns:a16="http://schemas.microsoft.com/office/drawing/2014/main" id="{3DAE2FA7-22C7-EA4A-B7BA-EE273FE07F63}"/>
                </a:ext>
              </a:extLst>
            </p:cNvPr>
            <p:cNvSpPr/>
            <p:nvPr/>
          </p:nvSpPr>
          <p:spPr>
            <a:xfrm>
              <a:off x="3218869" y="2823462"/>
              <a:ext cx="1862979" cy="5478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5" name="Rectangle 14">
              <a:extLst>
                <a:ext uri="{FF2B5EF4-FFF2-40B4-BE49-F238E27FC236}">
                  <a16:creationId xmlns:a16="http://schemas.microsoft.com/office/drawing/2014/main" id="{5DACD3D6-4134-3F47-A0FF-774E8A0898D9}"/>
                </a:ext>
              </a:extLst>
            </p:cNvPr>
            <p:cNvSpPr/>
            <p:nvPr/>
          </p:nvSpPr>
          <p:spPr>
            <a:xfrm>
              <a:off x="3218869" y="2148655"/>
              <a:ext cx="1862979" cy="5478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6" name="Rectangle 15">
              <a:extLst>
                <a:ext uri="{FF2B5EF4-FFF2-40B4-BE49-F238E27FC236}">
                  <a16:creationId xmlns:a16="http://schemas.microsoft.com/office/drawing/2014/main" id="{AF6D2826-7736-6245-86C9-B93FD7356BFF}"/>
                </a:ext>
              </a:extLst>
            </p:cNvPr>
            <p:cNvSpPr/>
            <p:nvPr/>
          </p:nvSpPr>
          <p:spPr>
            <a:xfrm>
              <a:off x="5164507" y="2807375"/>
              <a:ext cx="1862979" cy="54785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7" name="Rectangle 16">
              <a:extLst>
                <a:ext uri="{FF2B5EF4-FFF2-40B4-BE49-F238E27FC236}">
                  <a16:creationId xmlns:a16="http://schemas.microsoft.com/office/drawing/2014/main" id="{094145E3-C410-0046-8C2D-C1F873C61351}"/>
                </a:ext>
              </a:extLst>
            </p:cNvPr>
            <p:cNvSpPr/>
            <p:nvPr/>
          </p:nvSpPr>
          <p:spPr>
            <a:xfrm>
              <a:off x="5164508" y="2135155"/>
              <a:ext cx="1862979" cy="54785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8" name="Rectangle 17">
              <a:extLst>
                <a:ext uri="{FF2B5EF4-FFF2-40B4-BE49-F238E27FC236}">
                  <a16:creationId xmlns:a16="http://schemas.microsoft.com/office/drawing/2014/main" id="{3361AD82-3C3F-E641-AF19-671B65AD6AEF}"/>
                </a:ext>
              </a:extLst>
            </p:cNvPr>
            <p:cNvSpPr/>
            <p:nvPr/>
          </p:nvSpPr>
          <p:spPr>
            <a:xfrm>
              <a:off x="7110145" y="2793460"/>
              <a:ext cx="1862979" cy="54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 / libs</a:t>
              </a:r>
            </a:p>
          </p:txBody>
        </p:sp>
        <p:sp>
          <p:nvSpPr>
            <p:cNvPr id="19" name="Rectangle 18">
              <a:extLst>
                <a:ext uri="{FF2B5EF4-FFF2-40B4-BE49-F238E27FC236}">
                  <a16:creationId xmlns:a16="http://schemas.microsoft.com/office/drawing/2014/main" id="{870F3208-1B60-7E41-A427-A4A4552BB45B}"/>
                </a:ext>
              </a:extLst>
            </p:cNvPr>
            <p:cNvSpPr/>
            <p:nvPr/>
          </p:nvSpPr>
          <p:spPr>
            <a:xfrm>
              <a:off x="7110144" y="2148655"/>
              <a:ext cx="1862979" cy="54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grpSp>
      <p:sp>
        <p:nvSpPr>
          <p:cNvPr id="20" name="Footer Placeholder 3">
            <a:extLst>
              <a:ext uri="{FF2B5EF4-FFF2-40B4-BE49-F238E27FC236}">
                <a16:creationId xmlns:a16="http://schemas.microsoft.com/office/drawing/2014/main" id="{A1F4954E-EA97-1647-9093-12368CA77C89}"/>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419213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Containers</a:t>
            </a:r>
          </a:p>
        </p:txBody>
      </p:sp>
      <p:graphicFrame>
        <p:nvGraphicFramePr>
          <p:cNvPr id="6" name="Content Placeholder 2">
            <a:extLst>
              <a:ext uri="{FF2B5EF4-FFF2-40B4-BE49-F238E27FC236}">
                <a16:creationId xmlns:a16="http://schemas.microsoft.com/office/drawing/2014/main" id="{AB02835C-78E2-9C48-907B-161507409008}"/>
              </a:ext>
            </a:extLst>
          </p:cNvPr>
          <p:cNvGraphicFramePr>
            <a:graphicFrameLocks noGrp="1"/>
          </p:cNvGraphicFramePr>
          <p:nvPr>
            <p:ph idx="1"/>
            <p:extLst>
              <p:ext uri="{D42A27DB-BD31-4B8C-83A1-F6EECF244321}">
                <p14:modId xmlns:p14="http://schemas.microsoft.com/office/powerpoint/2010/main" val="3522448100"/>
              </p:ext>
            </p:extLst>
          </p:nvPr>
        </p:nvGraphicFramePr>
        <p:xfrm>
          <a:off x="4616740" y="488550"/>
          <a:ext cx="6717471"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D0D7533E-C7AC-374D-8EB2-1E53D540EB65}"/>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spTree>
    <p:extLst>
      <p:ext uri="{BB962C8B-B14F-4D97-AF65-F5344CB8AC3E}">
        <p14:creationId xmlns:p14="http://schemas.microsoft.com/office/powerpoint/2010/main" val="2550877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Docker</a:t>
            </a:r>
          </a:p>
        </p:txBody>
      </p:sp>
      <p:sp>
        <p:nvSpPr>
          <p:cNvPr id="7" name="Footer Placeholder 3">
            <a:extLst>
              <a:ext uri="{FF2B5EF4-FFF2-40B4-BE49-F238E27FC236}">
                <a16:creationId xmlns:a16="http://schemas.microsoft.com/office/drawing/2014/main" id="{D0D7533E-C7AC-374D-8EB2-1E53D540EB65}"/>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graphicFrame>
        <p:nvGraphicFramePr>
          <p:cNvPr id="74" name="Content Placeholder 3">
            <a:extLst>
              <a:ext uri="{FF2B5EF4-FFF2-40B4-BE49-F238E27FC236}">
                <a16:creationId xmlns:a16="http://schemas.microsoft.com/office/drawing/2014/main" id="{13DF7885-93CA-4087-B5F9-968A1CD3CD6A}"/>
              </a:ext>
            </a:extLst>
          </p:cNvPr>
          <p:cNvGraphicFramePr>
            <a:graphicFrameLocks noGrp="1"/>
          </p:cNvGraphicFramePr>
          <p:nvPr>
            <p:ph idx="1"/>
            <p:extLst>
              <p:ext uri="{D42A27DB-BD31-4B8C-83A1-F6EECF244321}">
                <p14:modId xmlns:p14="http://schemas.microsoft.com/office/powerpoint/2010/main" val="224440293"/>
              </p:ext>
            </p:extLst>
          </p:nvPr>
        </p:nvGraphicFramePr>
        <p:xfrm>
          <a:off x="5082138" y="462013"/>
          <a:ext cx="6271661" cy="5714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1373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343496-B0F6-9846-BF07-9BABBD8346A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Dockerfile</a:t>
            </a:r>
            <a:endParaRPr lang="en-US" sz="3600" kern="1200" dirty="0">
              <a:solidFill>
                <a:srgbClr val="FFFFFF"/>
              </a:solidFill>
              <a:latin typeface="+mj-lt"/>
              <a:ea typeface="+mj-ea"/>
              <a:cs typeface="+mj-cs"/>
            </a:endParaRPr>
          </a:p>
        </p:txBody>
      </p:sp>
      <p:sp>
        <p:nvSpPr>
          <p:cNvPr id="7" name="Footer Placeholder 3">
            <a:extLst>
              <a:ext uri="{FF2B5EF4-FFF2-40B4-BE49-F238E27FC236}">
                <a16:creationId xmlns:a16="http://schemas.microsoft.com/office/drawing/2014/main" id="{D0D7533E-C7AC-374D-8EB2-1E53D540EB65}"/>
              </a:ext>
            </a:extLst>
          </p:cNvPr>
          <p:cNvSpPr>
            <a:spLocks noGrp="1"/>
          </p:cNvSpPr>
          <p:nvPr>
            <p:ph type="ftr" sz="quarter" idx="11"/>
          </p:nvPr>
        </p:nvSpPr>
        <p:spPr>
          <a:xfrm>
            <a:off x="4038600" y="6310312"/>
            <a:ext cx="4114800" cy="365125"/>
          </a:xfrm>
        </p:spPr>
        <p:txBody>
          <a:bodyPr/>
          <a:lstStyle/>
          <a:p>
            <a:pPr>
              <a:spcAft>
                <a:spcPts val="600"/>
              </a:spcAft>
            </a:pPr>
            <a:r>
              <a:rPr lang="en-US" sz="1600" dirty="0">
                <a:solidFill>
                  <a:schemeClr val="tx1">
                    <a:alpha val="80000"/>
                  </a:schemeClr>
                </a:solidFill>
              </a:rPr>
              <a:t>@BrettMiller_IT</a:t>
            </a:r>
          </a:p>
        </p:txBody>
      </p:sp>
      <p:pic>
        <p:nvPicPr>
          <p:cNvPr id="5" name="Content Placeholder 4">
            <a:extLst>
              <a:ext uri="{FF2B5EF4-FFF2-40B4-BE49-F238E27FC236}">
                <a16:creationId xmlns:a16="http://schemas.microsoft.com/office/drawing/2014/main" id="{140EB8AB-EF38-FD43-84C1-A07C46E537FE}"/>
              </a:ext>
            </a:extLst>
          </p:cNvPr>
          <p:cNvPicPr>
            <a:picLocks noGrp="1" noChangeAspect="1"/>
          </p:cNvPicPr>
          <p:nvPr>
            <p:ph idx="1"/>
          </p:nvPr>
        </p:nvPicPr>
        <p:blipFill>
          <a:blip r:embed="rId3"/>
          <a:stretch>
            <a:fillRect/>
          </a:stretch>
        </p:blipFill>
        <p:spPr>
          <a:xfrm>
            <a:off x="4527550" y="1405288"/>
            <a:ext cx="7389814" cy="3548228"/>
          </a:xfrm>
          <a:prstGeom prst="rect">
            <a:avLst/>
          </a:prstGeom>
        </p:spPr>
      </p:pic>
    </p:spTree>
    <p:extLst>
      <p:ext uri="{BB962C8B-B14F-4D97-AF65-F5344CB8AC3E}">
        <p14:creationId xmlns:p14="http://schemas.microsoft.com/office/powerpoint/2010/main" val="426049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TotalTime>
  <Words>800</Words>
  <Application>Microsoft Macintosh PowerPoint</Application>
  <PresentationFormat>Widescreen</PresentationFormat>
  <Paragraphs>143</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System Font Regular</vt:lpstr>
      <vt:lpstr>Office Theme</vt:lpstr>
      <vt:lpstr>PowerPoint Presentation</vt:lpstr>
      <vt:lpstr>Agenda</vt:lpstr>
      <vt:lpstr>Intro To Containers</vt:lpstr>
      <vt:lpstr>Before Virtualisation</vt:lpstr>
      <vt:lpstr>Hypervisor Virtualisation</vt:lpstr>
      <vt:lpstr>Container Based Virtualisation</vt:lpstr>
      <vt:lpstr>Containers</vt:lpstr>
      <vt:lpstr>Docker</vt:lpstr>
      <vt:lpstr>Dockerfile</vt:lpstr>
      <vt:lpstr>VS Code Remote Development</vt:lpstr>
      <vt:lpstr>devcontainer</vt:lpstr>
      <vt:lpstr>Demo</vt:lpstr>
      <vt:lpstr>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Miller, Brett</dc:creator>
  <cp:lastModifiedBy>Miller, Brett</cp:lastModifiedBy>
  <cp:revision>1</cp:revision>
  <dcterms:created xsi:type="dcterms:W3CDTF">2021-10-23T07:24:32Z</dcterms:created>
  <dcterms:modified xsi:type="dcterms:W3CDTF">2021-10-23T10:28:27Z</dcterms:modified>
</cp:coreProperties>
</file>